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88" r:id="rId2"/>
    <p:sldId id="258" r:id="rId3"/>
    <p:sldId id="364" r:id="rId4"/>
    <p:sldId id="371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66" r:id="rId13"/>
    <p:sldId id="381" r:id="rId14"/>
    <p:sldId id="382" r:id="rId15"/>
    <p:sldId id="398" r:id="rId16"/>
    <p:sldId id="386" r:id="rId17"/>
    <p:sldId id="387" r:id="rId18"/>
    <p:sldId id="388" r:id="rId19"/>
    <p:sldId id="370" r:id="rId20"/>
    <p:sldId id="390" r:id="rId21"/>
    <p:sldId id="368" r:id="rId22"/>
    <p:sldId id="328" r:id="rId23"/>
    <p:sldId id="374" r:id="rId24"/>
    <p:sldId id="362" r:id="rId25"/>
    <p:sldId id="305" r:id="rId26"/>
    <p:sldId id="363" r:id="rId27"/>
    <p:sldId id="331" r:id="rId28"/>
    <p:sldId id="33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6E4C2-ACCF-4A7A-8158-2BFEDE05D474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B06A58-F5C9-4D2F-BA30-8EB28BF7A87B}">
      <dgm:prSet phldrT="[Текст]" custT="1"/>
      <dgm:spPr/>
      <dgm:t>
        <a:bodyPr/>
        <a:lstStyle/>
        <a:p>
          <a:r>
            <a:rPr lang="ru-RU" sz="1600" dirty="0">
              <a:latin typeface="Cambria" pitchFamily="18" charset="0"/>
            </a:rPr>
            <a:t>УПП "Молодежное"</a:t>
          </a:r>
        </a:p>
      </dgm:t>
    </dgm:pt>
    <dgm:pt modelId="{56E38D2A-8D73-4069-972B-F3338DA13A33}" type="parTrans" cxnId="{55DFF670-3D33-4590-B322-47C9BE1690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D63C777-4693-4615-A7BB-D8655E52DF5C}" type="sibTrans" cxnId="{55DFF670-3D33-4590-B322-47C9BE1690F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C6164AD-AD92-46CA-9307-8D07F9E4B70E}">
      <dgm:prSet phldrT="[Текст]"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Столовая студенческого питания № 1</a:t>
          </a:r>
        </a:p>
      </dgm:t>
    </dgm:pt>
    <dgm:pt modelId="{8E3A06D3-C65A-4762-8D87-E04F0FB4C368}" type="parTrans" cxnId="{2CC4BCBE-3247-4693-BA3E-1CB7BB07CCF5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B435D324-2C8A-4C40-ADE5-DC158F3CFDA8}" type="sibTrans" cxnId="{2CC4BCBE-3247-4693-BA3E-1CB7BB07CCF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D08A20D-2911-4124-AA6F-335CEC6F32DC}">
      <dgm:prSet phldrT="[Текст]"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мастерская кулинарного профиля</a:t>
          </a:r>
        </a:p>
        <a:p>
          <a:r>
            <a:rPr lang="ru-RU" sz="1100" dirty="0">
              <a:latin typeface="Cambria" pitchFamily="18" charset="0"/>
            </a:rPr>
            <a:t>(</a:t>
          </a:r>
          <a:r>
            <a:rPr lang="ru-RU" sz="1100" dirty="0" err="1">
              <a:latin typeface="Cambria" pitchFamily="18" charset="0"/>
            </a:rPr>
            <a:t>ул.Ленина</a:t>
          </a:r>
          <a:r>
            <a:rPr lang="ru-RU" sz="1100" dirty="0">
              <a:latin typeface="Cambria" pitchFamily="18" charset="0"/>
            </a:rPr>
            <a:t>)</a:t>
          </a:r>
        </a:p>
      </dgm:t>
    </dgm:pt>
    <dgm:pt modelId="{08DBE9CC-F9DE-460C-AA42-CDE498DD7B54}" type="parTrans" cxnId="{4E75B34D-2F01-48B3-B3EB-4DA1A7F340CD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48D082B7-8644-43E3-9283-D20086A4E190}" type="sibTrans" cxnId="{4E75B34D-2F01-48B3-B3EB-4DA1A7F340C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207FD05-6CEE-44F9-87F7-476080CA735E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мастерская кондитерского профиля</a:t>
          </a:r>
        </a:p>
      </dgm:t>
    </dgm:pt>
    <dgm:pt modelId="{C6F3656D-BD53-486C-96E6-D57F0B4F13DE}" type="parTrans" cxnId="{C3D3DD31-417F-4599-A573-2675105C7C42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08312E9A-BDD3-4597-B8DC-F59E692B104A}" type="sibTrans" cxnId="{C3D3DD31-417F-4599-A573-2675105C7C4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38DE8CB-7968-4432-A3EE-3E19728271AF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Учебная гостиница "Молодежная"</a:t>
          </a:r>
        </a:p>
      </dgm:t>
    </dgm:pt>
    <dgm:pt modelId="{DC95AE27-BA67-4476-90E1-7871D91D447F}" type="parTrans" cxnId="{225F4BF0-CB2D-453B-91A1-B8526D0E4415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AA1A5F2D-BE83-4219-9064-6CC0C66DB8F6}" type="sibTrans" cxnId="{225F4BF0-CB2D-453B-91A1-B8526D0E441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80DA51E-5E4F-4EC2-8A9F-7E1921738176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Лаборатория портных</a:t>
          </a:r>
        </a:p>
      </dgm:t>
    </dgm:pt>
    <dgm:pt modelId="{A7762E98-9E99-44EE-87D2-5A39A700557B}" type="parTrans" cxnId="{96AD12F3-EC55-4B20-87EB-26662083BC11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56D066CA-08BB-4AFE-89A3-9B129080644A}" type="sibTrans" cxnId="{96AD12F3-EC55-4B20-87EB-26662083BC1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8776A33-FA7C-4B9F-BE56-E301132844E1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лаборатория по компетенции </a:t>
          </a:r>
        </a:p>
        <a:p>
          <a:r>
            <a:rPr lang="ru-RU" sz="1100" dirty="0">
              <a:latin typeface="Cambria" pitchFamily="18" charset="0"/>
            </a:rPr>
            <a:t>"Поварское дело"</a:t>
          </a:r>
        </a:p>
        <a:p>
          <a:r>
            <a:rPr lang="ru-RU" sz="1100" dirty="0">
              <a:latin typeface="Cambria" pitchFamily="18" charset="0"/>
            </a:rPr>
            <a:t>(Блинная)</a:t>
          </a:r>
        </a:p>
      </dgm:t>
    </dgm:pt>
    <dgm:pt modelId="{B256D2A3-FA0C-4FEA-82FB-6E87FA14F57A}" type="parTrans" cxnId="{399D3A26-A5C1-447F-86C1-0B3F9C210D02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D80D7C71-581A-4884-80ED-9C0ACAD87552}" type="sibTrans" cxnId="{399D3A26-A5C1-447F-86C1-0B3F9C210D0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94BB8EC-D42B-42D5-B328-F56B371D9020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Кафе "Лицей"</a:t>
          </a:r>
        </a:p>
      </dgm:t>
    </dgm:pt>
    <dgm:pt modelId="{FBBE85BD-AA9B-4C6A-A0C6-29B74DB122E2}" type="parTrans" cxnId="{918E7260-0F82-48C9-8629-8A6E7A099F8B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FD196DEC-AFCD-4CDA-9E9F-803BAED13B71}" type="sibTrans" cxnId="{918E7260-0F82-48C9-8629-8A6E7A099F8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23DC23A-9432-4BB4-A0E3-441EC6D404BC}" type="asst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Лаборатория "Учебно-кондитерский цех"</a:t>
          </a:r>
        </a:p>
        <a:p>
          <a:r>
            <a:rPr lang="ru-RU" sz="1100" dirty="0">
              <a:latin typeface="Cambria" pitchFamily="18" charset="0"/>
            </a:rPr>
            <a:t>(Сахарный домик)</a:t>
          </a:r>
        </a:p>
      </dgm:t>
    </dgm:pt>
    <dgm:pt modelId="{6EFE8BFF-B187-4EC8-AE7E-5DEB9DF2BE52}" type="parTrans" cxnId="{92F7FAD3-7035-4162-9ABD-7D04C8CD720A}">
      <dgm:prSet/>
      <dgm:spPr/>
      <dgm:t>
        <a:bodyPr/>
        <a:lstStyle/>
        <a:p>
          <a:endParaRPr lang="ru-RU" sz="1100">
            <a:latin typeface="Cambria" pitchFamily="18" charset="0"/>
          </a:endParaRPr>
        </a:p>
      </dgm:t>
    </dgm:pt>
    <dgm:pt modelId="{24C894F0-FCD1-4517-99F3-08AB789F71D0}" type="sibTrans" cxnId="{92F7FAD3-7035-4162-9ABD-7D04C8CD720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D7394A8-F963-4FA8-8157-BD6DADB1C69E}">
      <dgm:prSet custT="1"/>
      <dgm:spPr/>
      <dgm:t>
        <a:bodyPr/>
        <a:lstStyle/>
        <a:p>
          <a:r>
            <a:rPr lang="ru-RU" sz="1100" dirty="0">
              <a:latin typeface="Cambria" pitchFamily="18" charset="0"/>
            </a:rPr>
            <a:t>Учебно-производственная лаборатория по компетенции "Технологии моды"</a:t>
          </a:r>
        </a:p>
        <a:p>
          <a:r>
            <a:rPr lang="ru-RU" sz="1100" dirty="0">
              <a:latin typeface="Cambria" pitchFamily="18" charset="0"/>
            </a:rPr>
            <a:t>(Золотая нить)</a:t>
          </a:r>
        </a:p>
      </dgm:t>
    </dgm:pt>
    <dgm:pt modelId="{F98B2F44-8E0F-4CBF-98C8-F6F71C4F8DD2}" type="parTrans" cxnId="{DEF5EA68-C444-4D1A-9DD0-65FBD6358948}">
      <dgm:prSet/>
      <dgm:spPr/>
      <dgm:t>
        <a:bodyPr/>
        <a:lstStyle/>
        <a:p>
          <a:endParaRPr lang="ru-RU" sz="1100"/>
        </a:p>
      </dgm:t>
    </dgm:pt>
    <dgm:pt modelId="{22531D3F-DE5A-4A76-8554-C553928D3C25}" type="sibTrans" cxnId="{DEF5EA68-C444-4D1A-9DD0-65FBD6358948}">
      <dgm:prSet/>
      <dgm:spPr/>
      <dgm:t>
        <a:bodyPr/>
        <a:lstStyle/>
        <a:p>
          <a:endParaRPr lang="ru-RU"/>
        </a:p>
      </dgm:t>
    </dgm:pt>
    <dgm:pt modelId="{85F0149F-947C-4C8C-90C1-FDCE589035A8}" type="pres">
      <dgm:prSet presAssocID="{FE56E4C2-ACCF-4A7A-8158-2BFEDE05D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EAAFE2-38B5-4631-BFD6-F15C40201F41}" type="pres">
      <dgm:prSet presAssocID="{DDB06A58-F5C9-4D2F-BA30-8EB28BF7A87B}" presName="hierRoot1" presStyleCnt="0"/>
      <dgm:spPr/>
      <dgm:t>
        <a:bodyPr/>
        <a:lstStyle/>
        <a:p>
          <a:endParaRPr lang="ru-RU"/>
        </a:p>
      </dgm:t>
    </dgm:pt>
    <dgm:pt modelId="{E3B8FBFE-3B3A-418E-9F90-7C3DA4949742}" type="pres">
      <dgm:prSet presAssocID="{DDB06A58-F5C9-4D2F-BA30-8EB28BF7A87B}" presName="composite" presStyleCnt="0"/>
      <dgm:spPr/>
      <dgm:t>
        <a:bodyPr/>
        <a:lstStyle/>
        <a:p>
          <a:endParaRPr lang="ru-RU"/>
        </a:p>
      </dgm:t>
    </dgm:pt>
    <dgm:pt modelId="{BA9E6A29-23B9-41DD-BF0D-20F0D17C5EF6}" type="pres">
      <dgm:prSet presAssocID="{DDB06A58-F5C9-4D2F-BA30-8EB28BF7A87B}" presName="background" presStyleLbl="node0" presStyleIdx="0" presStyleCnt="1"/>
      <dgm:spPr/>
      <dgm:t>
        <a:bodyPr/>
        <a:lstStyle/>
        <a:p>
          <a:endParaRPr lang="ru-RU"/>
        </a:p>
      </dgm:t>
    </dgm:pt>
    <dgm:pt modelId="{BFBE85FD-C466-47A7-BC26-C4A039E33A36}" type="pres">
      <dgm:prSet presAssocID="{DDB06A58-F5C9-4D2F-BA30-8EB28BF7A87B}" presName="text" presStyleLbl="fgAcc0" presStyleIdx="0" presStyleCnt="1" custScaleX="307519" custLinFactNeighborX="-643" custLinFactNeighborY="-84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9E319-1213-4C51-9EAF-B97B05B8AC1C}" type="pres">
      <dgm:prSet presAssocID="{DDB06A58-F5C9-4D2F-BA30-8EB28BF7A87B}" presName="hierChild2" presStyleCnt="0"/>
      <dgm:spPr/>
      <dgm:t>
        <a:bodyPr/>
        <a:lstStyle/>
        <a:p>
          <a:endParaRPr lang="ru-RU"/>
        </a:p>
      </dgm:t>
    </dgm:pt>
    <dgm:pt modelId="{08AE88C6-7E20-4247-A2BE-94F833FF70CC}" type="pres">
      <dgm:prSet presAssocID="{8E3A06D3-C65A-4762-8D87-E04F0FB4C368}" presName="Name10" presStyleLbl="parChTrans1D2" presStyleIdx="0" presStyleCnt="6"/>
      <dgm:spPr/>
      <dgm:t>
        <a:bodyPr/>
        <a:lstStyle/>
        <a:p>
          <a:endParaRPr lang="ru-RU"/>
        </a:p>
      </dgm:t>
    </dgm:pt>
    <dgm:pt modelId="{0243DC63-88D2-4356-91CF-AAD2F500F5AB}" type="pres">
      <dgm:prSet presAssocID="{5C6164AD-AD92-46CA-9307-8D07F9E4B70E}" presName="hierRoot2" presStyleCnt="0"/>
      <dgm:spPr/>
      <dgm:t>
        <a:bodyPr/>
        <a:lstStyle/>
        <a:p>
          <a:endParaRPr lang="ru-RU"/>
        </a:p>
      </dgm:t>
    </dgm:pt>
    <dgm:pt modelId="{E794FEDE-BAC0-4B22-8DA4-72E518392811}" type="pres">
      <dgm:prSet presAssocID="{5C6164AD-AD92-46CA-9307-8D07F9E4B70E}" presName="composite2" presStyleCnt="0"/>
      <dgm:spPr/>
      <dgm:t>
        <a:bodyPr/>
        <a:lstStyle/>
        <a:p>
          <a:endParaRPr lang="ru-RU"/>
        </a:p>
      </dgm:t>
    </dgm:pt>
    <dgm:pt modelId="{056C195E-4705-4FEA-A2BF-3757139D07D8}" type="pres">
      <dgm:prSet presAssocID="{5C6164AD-AD92-46CA-9307-8D07F9E4B70E}" presName="background2" presStyleLbl="node2" presStyleIdx="0" presStyleCnt="5"/>
      <dgm:spPr/>
      <dgm:t>
        <a:bodyPr/>
        <a:lstStyle/>
        <a:p>
          <a:endParaRPr lang="ru-RU"/>
        </a:p>
      </dgm:t>
    </dgm:pt>
    <dgm:pt modelId="{1FC12CBB-5143-4A4B-88C9-6EA7F82BBF64}" type="pres">
      <dgm:prSet presAssocID="{5C6164AD-AD92-46CA-9307-8D07F9E4B70E}" presName="text2" presStyleLbl="fgAcc2" presStyleIdx="0" presStyleCnt="6" custScaleX="120188" custScaleY="157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DAFF1-8638-4423-85BC-C4B7A124D1A7}" type="pres">
      <dgm:prSet presAssocID="{5C6164AD-AD92-46CA-9307-8D07F9E4B70E}" presName="hierChild3" presStyleCnt="0"/>
      <dgm:spPr/>
      <dgm:t>
        <a:bodyPr/>
        <a:lstStyle/>
        <a:p>
          <a:endParaRPr lang="ru-RU"/>
        </a:p>
      </dgm:t>
    </dgm:pt>
    <dgm:pt modelId="{FD791748-43A4-4CEB-A71A-714E86FFA611}" type="pres">
      <dgm:prSet presAssocID="{B256D2A3-FA0C-4FEA-82FB-6E87FA14F57A}" presName="Name10" presStyleLbl="parChTrans1D2" presStyleIdx="1" presStyleCnt="6"/>
      <dgm:spPr/>
      <dgm:t>
        <a:bodyPr/>
        <a:lstStyle/>
        <a:p>
          <a:endParaRPr lang="ru-RU"/>
        </a:p>
      </dgm:t>
    </dgm:pt>
    <dgm:pt modelId="{40E86533-FD32-4C70-B660-766AD0B0D014}" type="pres">
      <dgm:prSet presAssocID="{38776A33-FA7C-4B9F-BE56-E301132844E1}" presName="hierRoot2" presStyleCnt="0"/>
      <dgm:spPr/>
      <dgm:t>
        <a:bodyPr/>
        <a:lstStyle/>
        <a:p>
          <a:endParaRPr lang="ru-RU"/>
        </a:p>
      </dgm:t>
    </dgm:pt>
    <dgm:pt modelId="{20D29BFC-F85A-4B8A-A580-1B851D4031A0}" type="pres">
      <dgm:prSet presAssocID="{38776A33-FA7C-4B9F-BE56-E301132844E1}" presName="composite2" presStyleCnt="0"/>
      <dgm:spPr/>
      <dgm:t>
        <a:bodyPr/>
        <a:lstStyle/>
        <a:p>
          <a:endParaRPr lang="ru-RU"/>
        </a:p>
      </dgm:t>
    </dgm:pt>
    <dgm:pt modelId="{A4BF8ED8-7917-40FA-82D0-9351A04B0BA8}" type="pres">
      <dgm:prSet presAssocID="{38776A33-FA7C-4B9F-BE56-E301132844E1}" presName="background2" presStyleLbl="asst1" presStyleIdx="0" presStyleCnt="1"/>
      <dgm:spPr/>
      <dgm:t>
        <a:bodyPr/>
        <a:lstStyle/>
        <a:p>
          <a:endParaRPr lang="ru-RU"/>
        </a:p>
      </dgm:t>
    </dgm:pt>
    <dgm:pt modelId="{519CCD06-BE99-4894-85FB-EFF604CEEE0B}" type="pres">
      <dgm:prSet presAssocID="{38776A33-FA7C-4B9F-BE56-E301132844E1}" presName="text2" presStyleLbl="fgAcc2" presStyleIdx="1" presStyleCnt="6" custScaleX="150082" custScaleY="218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72A5-6E3E-4288-99DD-640409C738E6}" type="pres">
      <dgm:prSet presAssocID="{38776A33-FA7C-4B9F-BE56-E301132844E1}" presName="hierChild3" presStyleCnt="0"/>
      <dgm:spPr/>
      <dgm:t>
        <a:bodyPr/>
        <a:lstStyle/>
        <a:p>
          <a:endParaRPr lang="ru-RU"/>
        </a:p>
      </dgm:t>
    </dgm:pt>
    <dgm:pt modelId="{DE33020F-EA81-4C4B-BD72-DFFF9D00DC29}" type="pres">
      <dgm:prSet presAssocID="{08DBE9CC-F9DE-460C-AA42-CDE498DD7B54}" presName="Name10" presStyleLbl="parChTrans1D2" presStyleIdx="2" presStyleCnt="6"/>
      <dgm:spPr/>
      <dgm:t>
        <a:bodyPr/>
        <a:lstStyle/>
        <a:p>
          <a:endParaRPr lang="ru-RU"/>
        </a:p>
      </dgm:t>
    </dgm:pt>
    <dgm:pt modelId="{4FA47508-E357-429F-8AA3-846921A5538A}" type="pres">
      <dgm:prSet presAssocID="{8D08A20D-2911-4124-AA6F-335CEC6F32DC}" presName="hierRoot2" presStyleCnt="0"/>
      <dgm:spPr/>
      <dgm:t>
        <a:bodyPr/>
        <a:lstStyle/>
        <a:p>
          <a:endParaRPr lang="ru-RU"/>
        </a:p>
      </dgm:t>
    </dgm:pt>
    <dgm:pt modelId="{E74E84A7-C53D-4D7B-87B4-0DA59A03F89E}" type="pres">
      <dgm:prSet presAssocID="{8D08A20D-2911-4124-AA6F-335CEC6F32DC}" presName="composite2" presStyleCnt="0"/>
      <dgm:spPr/>
      <dgm:t>
        <a:bodyPr/>
        <a:lstStyle/>
        <a:p>
          <a:endParaRPr lang="ru-RU"/>
        </a:p>
      </dgm:t>
    </dgm:pt>
    <dgm:pt modelId="{5F8901AB-749B-4704-83BE-71BD244DC782}" type="pres">
      <dgm:prSet presAssocID="{8D08A20D-2911-4124-AA6F-335CEC6F32DC}" presName="background2" presStyleLbl="node2" presStyleIdx="1" presStyleCnt="5"/>
      <dgm:spPr/>
      <dgm:t>
        <a:bodyPr/>
        <a:lstStyle/>
        <a:p>
          <a:endParaRPr lang="ru-RU"/>
        </a:p>
      </dgm:t>
    </dgm:pt>
    <dgm:pt modelId="{0C729AE1-1764-4F17-AAC9-D7496C51850B}" type="pres">
      <dgm:prSet presAssocID="{8D08A20D-2911-4124-AA6F-335CEC6F32DC}" presName="text2" presStyleLbl="fgAcc2" presStyleIdx="2" presStyleCnt="6" custScaleX="149639" custScaleY="218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7D1D7-2638-4745-B6CE-8F5125AB061A}" type="pres">
      <dgm:prSet presAssocID="{8D08A20D-2911-4124-AA6F-335CEC6F32DC}" presName="hierChild3" presStyleCnt="0"/>
      <dgm:spPr/>
      <dgm:t>
        <a:bodyPr/>
        <a:lstStyle/>
        <a:p>
          <a:endParaRPr lang="ru-RU"/>
        </a:p>
      </dgm:t>
    </dgm:pt>
    <dgm:pt modelId="{567DDA40-F57F-47EF-BAB8-858BCDAC8610}" type="pres">
      <dgm:prSet presAssocID="{FBBE85BD-AA9B-4C6A-A0C6-29B74DB122E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31F3E64-70BA-4863-B4DE-4C8756D79FF4}" type="pres">
      <dgm:prSet presAssocID="{794BB8EC-D42B-42D5-B328-F56B371D9020}" presName="hierRoot3" presStyleCnt="0"/>
      <dgm:spPr/>
      <dgm:t>
        <a:bodyPr/>
        <a:lstStyle/>
        <a:p>
          <a:endParaRPr lang="ru-RU"/>
        </a:p>
      </dgm:t>
    </dgm:pt>
    <dgm:pt modelId="{ECC66E89-96A2-4FC2-8365-8C033162C7F0}" type="pres">
      <dgm:prSet presAssocID="{794BB8EC-D42B-42D5-B328-F56B371D9020}" presName="composite3" presStyleCnt="0"/>
      <dgm:spPr/>
      <dgm:t>
        <a:bodyPr/>
        <a:lstStyle/>
        <a:p>
          <a:endParaRPr lang="ru-RU"/>
        </a:p>
      </dgm:t>
    </dgm:pt>
    <dgm:pt modelId="{E3AD0C61-13E4-426B-9583-57E33C711A53}" type="pres">
      <dgm:prSet presAssocID="{794BB8EC-D42B-42D5-B328-F56B371D9020}" presName="background3" presStyleLbl="asst2" presStyleIdx="0" presStyleCnt="2"/>
      <dgm:spPr/>
      <dgm:t>
        <a:bodyPr/>
        <a:lstStyle/>
        <a:p>
          <a:endParaRPr lang="ru-RU"/>
        </a:p>
      </dgm:t>
    </dgm:pt>
    <dgm:pt modelId="{A461F4CE-12A2-4A71-8ECD-FEDDEBE8636B}" type="pres">
      <dgm:prSet presAssocID="{794BB8EC-D42B-42D5-B328-F56B371D902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51822-F8E0-41AE-8F7F-331CF861E0D1}" type="pres">
      <dgm:prSet presAssocID="{794BB8EC-D42B-42D5-B328-F56B371D9020}" presName="hierChild4" presStyleCnt="0"/>
      <dgm:spPr/>
      <dgm:t>
        <a:bodyPr/>
        <a:lstStyle/>
        <a:p>
          <a:endParaRPr lang="ru-RU"/>
        </a:p>
      </dgm:t>
    </dgm:pt>
    <dgm:pt modelId="{4CF1B36E-FB18-4724-B3DD-DE3E0D0304E5}" type="pres">
      <dgm:prSet presAssocID="{C6F3656D-BD53-486C-96E6-D57F0B4F13DE}" presName="Name10" presStyleLbl="parChTrans1D2" presStyleIdx="3" presStyleCnt="6"/>
      <dgm:spPr/>
      <dgm:t>
        <a:bodyPr/>
        <a:lstStyle/>
        <a:p>
          <a:endParaRPr lang="ru-RU"/>
        </a:p>
      </dgm:t>
    </dgm:pt>
    <dgm:pt modelId="{52FD1DAE-24CD-4B80-9E3F-9A42BEA6AEC5}" type="pres">
      <dgm:prSet presAssocID="{5207FD05-6CEE-44F9-87F7-476080CA735E}" presName="hierRoot2" presStyleCnt="0"/>
      <dgm:spPr/>
      <dgm:t>
        <a:bodyPr/>
        <a:lstStyle/>
        <a:p>
          <a:endParaRPr lang="ru-RU"/>
        </a:p>
      </dgm:t>
    </dgm:pt>
    <dgm:pt modelId="{3ADE8212-A188-422F-9B4A-1D57280E1197}" type="pres">
      <dgm:prSet presAssocID="{5207FD05-6CEE-44F9-87F7-476080CA735E}" presName="composite2" presStyleCnt="0"/>
      <dgm:spPr/>
      <dgm:t>
        <a:bodyPr/>
        <a:lstStyle/>
        <a:p>
          <a:endParaRPr lang="ru-RU"/>
        </a:p>
      </dgm:t>
    </dgm:pt>
    <dgm:pt modelId="{48DC2597-7C63-4C79-9584-E2F143A6F242}" type="pres">
      <dgm:prSet presAssocID="{5207FD05-6CEE-44F9-87F7-476080CA735E}" presName="background2" presStyleLbl="node2" presStyleIdx="2" presStyleCnt="5"/>
      <dgm:spPr/>
      <dgm:t>
        <a:bodyPr/>
        <a:lstStyle/>
        <a:p>
          <a:endParaRPr lang="ru-RU"/>
        </a:p>
      </dgm:t>
    </dgm:pt>
    <dgm:pt modelId="{A7B37D96-0C26-439A-B7F7-7721D287210D}" type="pres">
      <dgm:prSet presAssocID="{5207FD05-6CEE-44F9-87F7-476080CA735E}" presName="text2" presStyleLbl="fgAcc2" presStyleIdx="3" presStyleCnt="6" custScaleX="159491" custScaleY="158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C0FF2-A0D8-4B3E-99F0-2BD526E2FBE4}" type="pres">
      <dgm:prSet presAssocID="{5207FD05-6CEE-44F9-87F7-476080CA735E}" presName="hierChild3" presStyleCnt="0"/>
      <dgm:spPr/>
      <dgm:t>
        <a:bodyPr/>
        <a:lstStyle/>
        <a:p>
          <a:endParaRPr lang="ru-RU"/>
        </a:p>
      </dgm:t>
    </dgm:pt>
    <dgm:pt modelId="{3DB03D9C-02D0-4657-990A-8BA830CFC41E}" type="pres">
      <dgm:prSet presAssocID="{6EFE8BFF-B187-4EC8-AE7E-5DEB9DF2BE5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2424EEE-1E56-472E-98A9-E44A41DC8D50}" type="pres">
      <dgm:prSet presAssocID="{D23DC23A-9432-4BB4-A0E3-441EC6D404BC}" presName="hierRoot3" presStyleCnt="0"/>
      <dgm:spPr/>
      <dgm:t>
        <a:bodyPr/>
        <a:lstStyle/>
        <a:p>
          <a:endParaRPr lang="ru-RU"/>
        </a:p>
      </dgm:t>
    </dgm:pt>
    <dgm:pt modelId="{03572073-7855-4548-BE04-79179E45D26C}" type="pres">
      <dgm:prSet presAssocID="{D23DC23A-9432-4BB4-A0E3-441EC6D404BC}" presName="composite3" presStyleCnt="0"/>
      <dgm:spPr/>
      <dgm:t>
        <a:bodyPr/>
        <a:lstStyle/>
        <a:p>
          <a:endParaRPr lang="ru-RU"/>
        </a:p>
      </dgm:t>
    </dgm:pt>
    <dgm:pt modelId="{B365FD40-1190-4F70-99BB-63C79C672574}" type="pres">
      <dgm:prSet presAssocID="{D23DC23A-9432-4BB4-A0E3-441EC6D404BC}" presName="background3" presStyleLbl="asst2" presStyleIdx="1" presStyleCnt="2"/>
      <dgm:spPr/>
      <dgm:t>
        <a:bodyPr/>
        <a:lstStyle/>
        <a:p>
          <a:endParaRPr lang="ru-RU"/>
        </a:p>
      </dgm:t>
    </dgm:pt>
    <dgm:pt modelId="{A5BC7E42-554E-4C0F-931A-1D0AEBE5D0FA}" type="pres">
      <dgm:prSet presAssocID="{D23DC23A-9432-4BB4-A0E3-441EC6D404BC}" presName="text3" presStyleLbl="fgAcc3" presStyleIdx="1" presStyleCnt="3" custScaleX="170423" custScaleY="12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37B439-9B4C-48F7-9BF8-C992EFF60032}" type="pres">
      <dgm:prSet presAssocID="{D23DC23A-9432-4BB4-A0E3-441EC6D404BC}" presName="hierChild4" presStyleCnt="0"/>
      <dgm:spPr/>
      <dgm:t>
        <a:bodyPr/>
        <a:lstStyle/>
        <a:p>
          <a:endParaRPr lang="ru-RU"/>
        </a:p>
      </dgm:t>
    </dgm:pt>
    <dgm:pt modelId="{97D51E64-6870-46C8-82C1-441FC20AF69B}" type="pres">
      <dgm:prSet presAssocID="{DC95AE27-BA67-4476-90E1-7871D91D447F}" presName="Name10" presStyleLbl="parChTrans1D2" presStyleIdx="4" presStyleCnt="6"/>
      <dgm:spPr/>
      <dgm:t>
        <a:bodyPr/>
        <a:lstStyle/>
        <a:p>
          <a:endParaRPr lang="ru-RU"/>
        </a:p>
      </dgm:t>
    </dgm:pt>
    <dgm:pt modelId="{59972E16-1B3A-4F33-A9B1-5A9B605CA57C}" type="pres">
      <dgm:prSet presAssocID="{938DE8CB-7968-4432-A3EE-3E19728271AF}" presName="hierRoot2" presStyleCnt="0"/>
      <dgm:spPr/>
      <dgm:t>
        <a:bodyPr/>
        <a:lstStyle/>
        <a:p>
          <a:endParaRPr lang="ru-RU"/>
        </a:p>
      </dgm:t>
    </dgm:pt>
    <dgm:pt modelId="{858F0CD1-A906-4E4E-B24F-4753CC94D507}" type="pres">
      <dgm:prSet presAssocID="{938DE8CB-7968-4432-A3EE-3E19728271AF}" presName="composite2" presStyleCnt="0"/>
      <dgm:spPr/>
      <dgm:t>
        <a:bodyPr/>
        <a:lstStyle/>
        <a:p>
          <a:endParaRPr lang="ru-RU"/>
        </a:p>
      </dgm:t>
    </dgm:pt>
    <dgm:pt modelId="{2212E553-F629-4B33-8E26-85353E98D6F6}" type="pres">
      <dgm:prSet presAssocID="{938DE8CB-7968-4432-A3EE-3E19728271AF}" presName="background2" presStyleLbl="node2" presStyleIdx="3" presStyleCnt="5"/>
      <dgm:spPr/>
      <dgm:t>
        <a:bodyPr/>
        <a:lstStyle/>
        <a:p>
          <a:endParaRPr lang="ru-RU"/>
        </a:p>
      </dgm:t>
    </dgm:pt>
    <dgm:pt modelId="{0EF68191-097F-4BE0-BAF4-BC6256377F5D}" type="pres">
      <dgm:prSet presAssocID="{938DE8CB-7968-4432-A3EE-3E19728271AF}" presName="text2" presStyleLbl="fgAcc2" presStyleIdx="4" presStyleCnt="6" custScaleX="11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DCE32-DDA9-42C8-986E-989776A5DCA0}" type="pres">
      <dgm:prSet presAssocID="{938DE8CB-7968-4432-A3EE-3E19728271AF}" presName="hierChild3" presStyleCnt="0"/>
      <dgm:spPr/>
      <dgm:t>
        <a:bodyPr/>
        <a:lstStyle/>
        <a:p>
          <a:endParaRPr lang="ru-RU"/>
        </a:p>
      </dgm:t>
    </dgm:pt>
    <dgm:pt modelId="{AD8370B1-908F-45D5-8887-006F2A92D244}" type="pres">
      <dgm:prSet presAssocID="{A7762E98-9E99-44EE-87D2-5A39A700557B}" presName="Name10" presStyleLbl="parChTrans1D2" presStyleIdx="5" presStyleCnt="6"/>
      <dgm:spPr/>
      <dgm:t>
        <a:bodyPr/>
        <a:lstStyle/>
        <a:p>
          <a:endParaRPr lang="ru-RU"/>
        </a:p>
      </dgm:t>
    </dgm:pt>
    <dgm:pt modelId="{1BE3D26C-D53F-4331-A181-C9C80C26ED34}" type="pres">
      <dgm:prSet presAssocID="{480DA51E-5E4F-4EC2-8A9F-7E1921738176}" presName="hierRoot2" presStyleCnt="0"/>
      <dgm:spPr/>
      <dgm:t>
        <a:bodyPr/>
        <a:lstStyle/>
        <a:p>
          <a:endParaRPr lang="ru-RU"/>
        </a:p>
      </dgm:t>
    </dgm:pt>
    <dgm:pt modelId="{27F44FEF-90F5-4349-9890-A30B8DFA70B7}" type="pres">
      <dgm:prSet presAssocID="{480DA51E-5E4F-4EC2-8A9F-7E1921738176}" presName="composite2" presStyleCnt="0"/>
      <dgm:spPr/>
      <dgm:t>
        <a:bodyPr/>
        <a:lstStyle/>
        <a:p>
          <a:endParaRPr lang="ru-RU"/>
        </a:p>
      </dgm:t>
    </dgm:pt>
    <dgm:pt modelId="{3D5AAF15-DAEA-40D1-8390-8D6EB8519536}" type="pres">
      <dgm:prSet presAssocID="{480DA51E-5E4F-4EC2-8A9F-7E1921738176}" presName="background2" presStyleLbl="node2" presStyleIdx="4" presStyleCnt="5"/>
      <dgm:spPr/>
      <dgm:t>
        <a:bodyPr/>
        <a:lstStyle/>
        <a:p>
          <a:endParaRPr lang="ru-RU"/>
        </a:p>
      </dgm:t>
    </dgm:pt>
    <dgm:pt modelId="{92DADAE4-C995-4075-B4FD-D6812C5E2B11}" type="pres">
      <dgm:prSet presAssocID="{480DA51E-5E4F-4EC2-8A9F-7E1921738176}" presName="text2" presStyleLbl="fgAcc2" presStyleIdx="5" presStyleCnt="6" custScaleX="118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FB24C8-73AA-47B3-94FC-1C7B222D7477}" type="pres">
      <dgm:prSet presAssocID="{480DA51E-5E4F-4EC2-8A9F-7E1921738176}" presName="hierChild3" presStyleCnt="0"/>
      <dgm:spPr/>
      <dgm:t>
        <a:bodyPr/>
        <a:lstStyle/>
        <a:p>
          <a:endParaRPr lang="ru-RU"/>
        </a:p>
      </dgm:t>
    </dgm:pt>
    <dgm:pt modelId="{B18D5816-5271-48F8-9556-C6E3F7287427}" type="pres">
      <dgm:prSet presAssocID="{F98B2F44-8E0F-4CBF-98C8-F6F71C4F8DD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DEE6208-4946-4593-A427-2F6F587DCB4A}" type="pres">
      <dgm:prSet presAssocID="{FD7394A8-F963-4FA8-8157-BD6DADB1C69E}" presName="hierRoot3" presStyleCnt="0"/>
      <dgm:spPr/>
      <dgm:t>
        <a:bodyPr/>
        <a:lstStyle/>
        <a:p>
          <a:endParaRPr lang="ru-RU"/>
        </a:p>
      </dgm:t>
    </dgm:pt>
    <dgm:pt modelId="{C5BE2C8A-E1A6-4770-AFA1-83C30F6C25CB}" type="pres">
      <dgm:prSet presAssocID="{FD7394A8-F963-4FA8-8157-BD6DADB1C69E}" presName="composite3" presStyleCnt="0"/>
      <dgm:spPr/>
      <dgm:t>
        <a:bodyPr/>
        <a:lstStyle/>
        <a:p>
          <a:endParaRPr lang="ru-RU"/>
        </a:p>
      </dgm:t>
    </dgm:pt>
    <dgm:pt modelId="{EF5919C4-A9B6-47AE-96C6-BC4191B256B5}" type="pres">
      <dgm:prSet presAssocID="{FD7394A8-F963-4FA8-8157-BD6DADB1C69E}" presName="background3" presStyleLbl="node3" presStyleIdx="0" presStyleCnt="1"/>
      <dgm:spPr/>
      <dgm:t>
        <a:bodyPr/>
        <a:lstStyle/>
        <a:p>
          <a:endParaRPr lang="ru-RU"/>
        </a:p>
      </dgm:t>
    </dgm:pt>
    <dgm:pt modelId="{797F2269-907B-402A-8E8D-EB539B6167F4}" type="pres">
      <dgm:prSet presAssocID="{FD7394A8-F963-4FA8-8157-BD6DADB1C69E}" presName="text3" presStyleLbl="fgAcc3" presStyleIdx="2" presStyleCnt="3" custScaleX="163784" custScaleY="180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189A4-EFF9-4451-8B79-7031EFF6BBF6}" type="pres">
      <dgm:prSet presAssocID="{FD7394A8-F963-4FA8-8157-BD6DADB1C69E}" presName="hierChild4" presStyleCnt="0"/>
      <dgm:spPr/>
      <dgm:t>
        <a:bodyPr/>
        <a:lstStyle/>
        <a:p>
          <a:endParaRPr lang="ru-RU"/>
        </a:p>
      </dgm:t>
    </dgm:pt>
  </dgm:ptLst>
  <dgm:cxnLst>
    <dgm:cxn modelId="{64319D9B-D012-4009-BCE5-2529220FF55D}" type="presOf" srcId="{480DA51E-5E4F-4EC2-8A9F-7E1921738176}" destId="{92DADAE4-C995-4075-B4FD-D6812C5E2B11}" srcOrd="0" destOrd="0" presId="urn:microsoft.com/office/officeart/2005/8/layout/hierarchy1"/>
    <dgm:cxn modelId="{3AB60A55-9708-46D0-BEC9-AD8A102A4302}" type="presOf" srcId="{6EFE8BFF-B187-4EC8-AE7E-5DEB9DF2BE52}" destId="{3DB03D9C-02D0-4657-990A-8BA830CFC41E}" srcOrd="0" destOrd="0" presId="urn:microsoft.com/office/officeart/2005/8/layout/hierarchy1"/>
    <dgm:cxn modelId="{5C88E806-ACF5-44D3-9977-146C66C4D526}" type="presOf" srcId="{FBBE85BD-AA9B-4C6A-A0C6-29B74DB122E2}" destId="{567DDA40-F57F-47EF-BAB8-858BCDAC8610}" srcOrd="0" destOrd="0" presId="urn:microsoft.com/office/officeart/2005/8/layout/hierarchy1"/>
    <dgm:cxn modelId="{A3EE7D8A-4681-4CF9-BE11-2ADF5387D0DE}" type="presOf" srcId="{F98B2F44-8E0F-4CBF-98C8-F6F71C4F8DD2}" destId="{B18D5816-5271-48F8-9556-C6E3F7287427}" srcOrd="0" destOrd="0" presId="urn:microsoft.com/office/officeart/2005/8/layout/hierarchy1"/>
    <dgm:cxn modelId="{96AD12F3-EC55-4B20-87EB-26662083BC11}" srcId="{DDB06A58-F5C9-4D2F-BA30-8EB28BF7A87B}" destId="{480DA51E-5E4F-4EC2-8A9F-7E1921738176}" srcOrd="5" destOrd="0" parTransId="{A7762E98-9E99-44EE-87D2-5A39A700557B}" sibTransId="{56D066CA-08BB-4AFE-89A3-9B129080644A}"/>
    <dgm:cxn modelId="{F80D3503-F956-47F0-8941-79EEEDC69369}" type="presOf" srcId="{D23DC23A-9432-4BB4-A0E3-441EC6D404BC}" destId="{A5BC7E42-554E-4C0F-931A-1D0AEBE5D0FA}" srcOrd="0" destOrd="0" presId="urn:microsoft.com/office/officeart/2005/8/layout/hierarchy1"/>
    <dgm:cxn modelId="{FD97F893-C87D-4EE9-AF7E-A96C6CAFD582}" type="presOf" srcId="{8D08A20D-2911-4124-AA6F-335CEC6F32DC}" destId="{0C729AE1-1764-4F17-AAC9-D7496C51850B}" srcOrd="0" destOrd="0" presId="urn:microsoft.com/office/officeart/2005/8/layout/hierarchy1"/>
    <dgm:cxn modelId="{92F7FAD3-7035-4162-9ABD-7D04C8CD720A}" srcId="{5207FD05-6CEE-44F9-87F7-476080CA735E}" destId="{D23DC23A-9432-4BB4-A0E3-441EC6D404BC}" srcOrd="0" destOrd="0" parTransId="{6EFE8BFF-B187-4EC8-AE7E-5DEB9DF2BE52}" sibTransId="{24C894F0-FCD1-4517-99F3-08AB789F71D0}"/>
    <dgm:cxn modelId="{DEF5EA68-C444-4D1A-9DD0-65FBD6358948}" srcId="{480DA51E-5E4F-4EC2-8A9F-7E1921738176}" destId="{FD7394A8-F963-4FA8-8157-BD6DADB1C69E}" srcOrd="0" destOrd="0" parTransId="{F98B2F44-8E0F-4CBF-98C8-F6F71C4F8DD2}" sibTransId="{22531D3F-DE5A-4A76-8554-C553928D3C25}"/>
    <dgm:cxn modelId="{CCAE552F-E764-4AF0-A18C-648544F6D0CD}" type="presOf" srcId="{C6F3656D-BD53-486C-96E6-D57F0B4F13DE}" destId="{4CF1B36E-FB18-4724-B3DD-DE3E0D0304E5}" srcOrd="0" destOrd="0" presId="urn:microsoft.com/office/officeart/2005/8/layout/hierarchy1"/>
    <dgm:cxn modelId="{58DEF140-1673-4F42-98F3-9C2DC6317E42}" type="presOf" srcId="{938DE8CB-7968-4432-A3EE-3E19728271AF}" destId="{0EF68191-097F-4BE0-BAF4-BC6256377F5D}" srcOrd="0" destOrd="0" presId="urn:microsoft.com/office/officeart/2005/8/layout/hierarchy1"/>
    <dgm:cxn modelId="{918E7260-0F82-48C9-8629-8A6E7A099F8B}" srcId="{8D08A20D-2911-4124-AA6F-335CEC6F32DC}" destId="{794BB8EC-D42B-42D5-B328-F56B371D9020}" srcOrd="0" destOrd="0" parTransId="{FBBE85BD-AA9B-4C6A-A0C6-29B74DB122E2}" sibTransId="{FD196DEC-AFCD-4CDA-9E9F-803BAED13B71}"/>
    <dgm:cxn modelId="{1EF66B2C-BD9B-4723-8553-C1FEA7349156}" type="presOf" srcId="{DDB06A58-F5C9-4D2F-BA30-8EB28BF7A87B}" destId="{BFBE85FD-C466-47A7-BC26-C4A039E33A36}" srcOrd="0" destOrd="0" presId="urn:microsoft.com/office/officeart/2005/8/layout/hierarchy1"/>
    <dgm:cxn modelId="{B50C9758-33C5-422E-BE93-041559924830}" type="presOf" srcId="{38776A33-FA7C-4B9F-BE56-E301132844E1}" destId="{519CCD06-BE99-4894-85FB-EFF604CEEE0B}" srcOrd="0" destOrd="0" presId="urn:microsoft.com/office/officeart/2005/8/layout/hierarchy1"/>
    <dgm:cxn modelId="{A54E3DB9-F402-4C6B-8D03-5EBC54CA43E8}" type="presOf" srcId="{DC95AE27-BA67-4476-90E1-7871D91D447F}" destId="{97D51E64-6870-46C8-82C1-441FC20AF69B}" srcOrd="0" destOrd="0" presId="urn:microsoft.com/office/officeart/2005/8/layout/hierarchy1"/>
    <dgm:cxn modelId="{3B2C7ADB-AFA9-4748-988E-E63A1DABB7E9}" type="presOf" srcId="{08DBE9CC-F9DE-460C-AA42-CDE498DD7B54}" destId="{DE33020F-EA81-4C4B-BD72-DFFF9D00DC29}" srcOrd="0" destOrd="0" presId="urn:microsoft.com/office/officeart/2005/8/layout/hierarchy1"/>
    <dgm:cxn modelId="{940FA187-816C-4D3F-A4A7-841E90E588AF}" type="presOf" srcId="{B256D2A3-FA0C-4FEA-82FB-6E87FA14F57A}" destId="{FD791748-43A4-4CEB-A71A-714E86FFA611}" srcOrd="0" destOrd="0" presId="urn:microsoft.com/office/officeart/2005/8/layout/hierarchy1"/>
    <dgm:cxn modelId="{72B4F510-80FF-471E-B745-F1CD91B32343}" type="presOf" srcId="{5207FD05-6CEE-44F9-87F7-476080CA735E}" destId="{A7B37D96-0C26-439A-B7F7-7721D287210D}" srcOrd="0" destOrd="0" presId="urn:microsoft.com/office/officeart/2005/8/layout/hierarchy1"/>
    <dgm:cxn modelId="{D10108E1-BD42-4F95-9FBE-1B39E5B23382}" type="presOf" srcId="{8E3A06D3-C65A-4762-8D87-E04F0FB4C368}" destId="{08AE88C6-7E20-4247-A2BE-94F833FF70CC}" srcOrd="0" destOrd="0" presId="urn:microsoft.com/office/officeart/2005/8/layout/hierarchy1"/>
    <dgm:cxn modelId="{E3BBC227-3C98-4FD7-ADE2-6DA29F01C11F}" type="presOf" srcId="{5C6164AD-AD92-46CA-9307-8D07F9E4B70E}" destId="{1FC12CBB-5143-4A4B-88C9-6EA7F82BBF64}" srcOrd="0" destOrd="0" presId="urn:microsoft.com/office/officeart/2005/8/layout/hierarchy1"/>
    <dgm:cxn modelId="{9E28AF45-249A-4177-85B0-474692D9CC3D}" type="presOf" srcId="{FD7394A8-F963-4FA8-8157-BD6DADB1C69E}" destId="{797F2269-907B-402A-8E8D-EB539B6167F4}" srcOrd="0" destOrd="0" presId="urn:microsoft.com/office/officeart/2005/8/layout/hierarchy1"/>
    <dgm:cxn modelId="{2F019B0F-9A41-451F-9286-3A747227A147}" type="presOf" srcId="{FE56E4C2-ACCF-4A7A-8158-2BFEDE05D474}" destId="{85F0149F-947C-4C8C-90C1-FDCE589035A8}" srcOrd="0" destOrd="0" presId="urn:microsoft.com/office/officeart/2005/8/layout/hierarchy1"/>
    <dgm:cxn modelId="{225F4BF0-CB2D-453B-91A1-B8526D0E4415}" srcId="{DDB06A58-F5C9-4D2F-BA30-8EB28BF7A87B}" destId="{938DE8CB-7968-4432-A3EE-3E19728271AF}" srcOrd="4" destOrd="0" parTransId="{DC95AE27-BA67-4476-90E1-7871D91D447F}" sibTransId="{AA1A5F2D-BE83-4219-9064-6CC0C66DB8F6}"/>
    <dgm:cxn modelId="{2910366D-EB22-4ED4-ADFB-CFC55A02BC43}" type="presOf" srcId="{A7762E98-9E99-44EE-87D2-5A39A700557B}" destId="{AD8370B1-908F-45D5-8887-006F2A92D244}" srcOrd="0" destOrd="0" presId="urn:microsoft.com/office/officeart/2005/8/layout/hierarchy1"/>
    <dgm:cxn modelId="{399D3A26-A5C1-447F-86C1-0B3F9C210D02}" srcId="{DDB06A58-F5C9-4D2F-BA30-8EB28BF7A87B}" destId="{38776A33-FA7C-4B9F-BE56-E301132844E1}" srcOrd="1" destOrd="0" parTransId="{B256D2A3-FA0C-4FEA-82FB-6E87FA14F57A}" sibTransId="{D80D7C71-581A-4884-80ED-9C0ACAD87552}"/>
    <dgm:cxn modelId="{9F21ED97-462F-4E52-A510-DA8A7542A0AB}" type="presOf" srcId="{794BB8EC-D42B-42D5-B328-F56B371D9020}" destId="{A461F4CE-12A2-4A71-8ECD-FEDDEBE8636B}" srcOrd="0" destOrd="0" presId="urn:microsoft.com/office/officeart/2005/8/layout/hierarchy1"/>
    <dgm:cxn modelId="{4E75B34D-2F01-48B3-B3EB-4DA1A7F340CD}" srcId="{DDB06A58-F5C9-4D2F-BA30-8EB28BF7A87B}" destId="{8D08A20D-2911-4124-AA6F-335CEC6F32DC}" srcOrd="2" destOrd="0" parTransId="{08DBE9CC-F9DE-460C-AA42-CDE498DD7B54}" sibTransId="{48D082B7-8644-43E3-9283-D20086A4E190}"/>
    <dgm:cxn modelId="{2CC4BCBE-3247-4693-BA3E-1CB7BB07CCF5}" srcId="{DDB06A58-F5C9-4D2F-BA30-8EB28BF7A87B}" destId="{5C6164AD-AD92-46CA-9307-8D07F9E4B70E}" srcOrd="0" destOrd="0" parTransId="{8E3A06D3-C65A-4762-8D87-E04F0FB4C368}" sibTransId="{B435D324-2C8A-4C40-ADE5-DC158F3CFDA8}"/>
    <dgm:cxn modelId="{55DFF670-3D33-4590-B322-47C9BE1690FA}" srcId="{FE56E4C2-ACCF-4A7A-8158-2BFEDE05D474}" destId="{DDB06A58-F5C9-4D2F-BA30-8EB28BF7A87B}" srcOrd="0" destOrd="0" parTransId="{56E38D2A-8D73-4069-972B-F3338DA13A33}" sibTransId="{3D63C777-4693-4615-A7BB-D8655E52DF5C}"/>
    <dgm:cxn modelId="{C3D3DD31-417F-4599-A573-2675105C7C42}" srcId="{DDB06A58-F5C9-4D2F-BA30-8EB28BF7A87B}" destId="{5207FD05-6CEE-44F9-87F7-476080CA735E}" srcOrd="3" destOrd="0" parTransId="{C6F3656D-BD53-486C-96E6-D57F0B4F13DE}" sibTransId="{08312E9A-BDD3-4597-B8DC-F59E692B104A}"/>
    <dgm:cxn modelId="{8D6ABAB9-E89A-4E56-BF0A-4463C54349A3}" type="presParOf" srcId="{85F0149F-947C-4C8C-90C1-FDCE589035A8}" destId="{55EAAFE2-38B5-4631-BFD6-F15C40201F41}" srcOrd="0" destOrd="0" presId="urn:microsoft.com/office/officeart/2005/8/layout/hierarchy1"/>
    <dgm:cxn modelId="{99BA3BA6-C3A2-43A7-BFA9-5120AA25F0E0}" type="presParOf" srcId="{55EAAFE2-38B5-4631-BFD6-F15C40201F41}" destId="{E3B8FBFE-3B3A-418E-9F90-7C3DA4949742}" srcOrd="0" destOrd="0" presId="urn:microsoft.com/office/officeart/2005/8/layout/hierarchy1"/>
    <dgm:cxn modelId="{CF7ECC8A-0C1D-4F13-957A-18C3495E1E73}" type="presParOf" srcId="{E3B8FBFE-3B3A-418E-9F90-7C3DA4949742}" destId="{BA9E6A29-23B9-41DD-BF0D-20F0D17C5EF6}" srcOrd="0" destOrd="0" presId="urn:microsoft.com/office/officeart/2005/8/layout/hierarchy1"/>
    <dgm:cxn modelId="{0781F311-681E-4123-9293-CD0A6F0FB673}" type="presParOf" srcId="{E3B8FBFE-3B3A-418E-9F90-7C3DA4949742}" destId="{BFBE85FD-C466-47A7-BC26-C4A039E33A36}" srcOrd="1" destOrd="0" presId="urn:microsoft.com/office/officeart/2005/8/layout/hierarchy1"/>
    <dgm:cxn modelId="{7155DE13-F0DC-4330-8BE9-DB803CFE83F9}" type="presParOf" srcId="{55EAAFE2-38B5-4631-BFD6-F15C40201F41}" destId="{EED9E319-1213-4C51-9EAF-B97B05B8AC1C}" srcOrd="1" destOrd="0" presId="urn:microsoft.com/office/officeart/2005/8/layout/hierarchy1"/>
    <dgm:cxn modelId="{79AD3E88-F17A-4B18-BC80-0211145D1835}" type="presParOf" srcId="{EED9E319-1213-4C51-9EAF-B97B05B8AC1C}" destId="{08AE88C6-7E20-4247-A2BE-94F833FF70CC}" srcOrd="0" destOrd="0" presId="urn:microsoft.com/office/officeart/2005/8/layout/hierarchy1"/>
    <dgm:cxn modelId="{2BB1D8D0-A343-4C27-98AF-FDF9B77F79AD}" type="presParOf" srcId="{EED9E319-1213-4C51-9EAF-B97B05B8AC1C}" destId="{0243DC63-88D2-4356-91CF-AAD2F500F5AB}" srcOrd="1" destOrd="0" presId="urn:microsoft.com/office/officeart/2005/8/layout/hierarchy1"/>
    <dgm:cxn modelId="{5E5B174A-E3CE-45A3-8749-445B1BDE7F4B}" type="presParOf" srcId="{0243DC63-88D2-4356-91CF-AAD2F500F5AB}" destId="{E794FEDE-BAC0-4B22-8DA4-72E518392811}" srcOrd="0" destOrd="0" presId="urn:microsoft.com/office/officeart/2005/8/layout/hierarchy1"/>
    <dgm:cxn modelId="{33C4DB0A-4008-4D2F-A717-C85D0456ED42}" type="presParOf" srcId="{E794FEDE-BAC0-4B22-8DA4-72E518392811}" destId="{056C195E-4705-4FEA-A2BF-3757139D07D8}" srcOrd="0" destOrd="0" presId="urn:microsoft.com/office/officeart/2005/8/layout/hierarchy1"/>
    <dgm:cxn modelId="{83CD9EA2-C1DB-4146-875A-DBED12421035}" type="presParOf" srcId="{E794FEDE-BAC0-4B22-8DA4-72E518392811}" destId="{1FC12CBB-5143-4A4B-88C9-6EA7F82BBF64}" srcOrd="1" destOrd="0" presId="urn:microsoft.com/office/officeart/2005/8/layout/hierarchy1"/>
    <dgm:cxn modelId="{110E2F73-A73D-4420-9AB4-ECBAB46AC746}" type="presParOf" srcId="{0243DC63-88D2-4356-91CF-AAD2F500F5AB}" destId="{3D5DAFF1-8638-4423-85BC-C4B7A124D1A7}" srcOrd="1" destOrd="0" presId="urn:microsoft.com/office/officeart/2005/8/layout/hierarchy1"/>
    <dgm:cxn modelId="{2289B669-888F-459D-ADC0-A10D4ADA5258}" type="presParOf" srcId="{EED9E319-1213-4C51-9EAF-B97B05B8AC1C}" destId="{FD791748-43A4-4CEB-A71A-714E86FFA611}" srcOrd="2" destOrd="0" presId="urn:microsoft.com/office/officeart/2005/8/layout/hierarchy1"/>
    <dgm:cxn modelId="{552687C3-65A0-40E5-977B-66AAF49ECA07}" type="presParOf" srcId="{EED9E319-1213-4C51-9EAF-B97B05B8AC1C}" destId="{40E86533-FD32-4C70-B660-766AD0B0D014}" srcOrd="3" destOrd="0" presId="urn:microsoft.com/office/officeart/2005/8/layout/hierarchy1"/>
    <dgm:cxn modelId="{12252EE1-8B1C-4075-B6FC-241980D7A97C}" type="presParOf" srcId="{40E86533-FD32-4C70-B660-766AD0B0D014}" destId="{20D29BFC-F85A-4B8A-A580-1B851D4031A0}" srcOrd="0" destOrd="0" presId="urn:microsoft.com/office/officeart/2005/8/layout/hierarchy1"/>
    <dgm:cxn modelId="{9707E3EE-E8A7-48E5-9BC7-6958B09ED280}" type="presParOf" srcId="{20D29BFC-F85A-4B8A-A580-1B851D4031A0}" destId="{A4BF8ED8-7917-40FA-82D0-9351A04B0BA8}" srcOrd="0" destOrd="0" presId="urn:microsoft.com/office/officeart/2005/8/layout/hierarchy1"/>
    <dgm:cxn modelId="{CD199CB2-A60D-4760-A964-C02650BB5824}" type="presParOf" srcId="{20D29BFC-F85A-4B8A-A580-1B851D4031A0}" destId="{519CCD06-BE99-4894-85FB-EFF604CEEE0B}" srcOrd="1" destOrd="0" presId="urn:microsoft.com/office/officeart/2005/8/layout/hierarchy1"/>
    <dgm:cxn modelId="{581CA3C3-5482-42B0-B670-62C3210A02B4}" type="presParOf" srcId="{40E86533-FD32-4C70-B660-766AD0B0D014}" destId="{882572A5-6E3E-4288-99DD-640409C738E6}" srcOrd="1" destOrd="0" presId="urn:microsoft.com/office/officeart/2005/8/layout/hierarchy1"/>
    <dgm:cxn modelId="{AE090916-71C4-473A-8DBF-8DCA753CE6F0}" type="presParOf" srcId="{EED9E319-1213-4C51-9EAF-B97B05B8AC1C}" destId="{DE33020F-EA81-4C4B-BD72-DFFF9D00DC29}" srcOrd="4" destOrd="0" presId="urn:microsoft.com/office/officeart/2005/8/layout/hierarchy1"/>
    <dgm:cxn modelId="{53B936AB-0479-47A8-BF43-AC0BDD609C19}" type="presParOf" srcId="{EED9E319-1213-4C51-9EAF-B97B05B8AC1C}" destId="{4FA47508-E357-429F-8AA3-846921A5538A}" srcOrd="5" destOrd="0" presId="urn:microsoft.com/office/officeart/2005/8/layout/hierarchy1"/>
    <dgm:cxn modelId="{623168FE-1487-44CE-902A-3CFA965DFCB9}" type="presParOf" srcId="{4FA47508-E357-429F-8AA3-846921A5538A}" destId="{E74E84A7-C53D-4D7B-87B4-0DA59A03F89E}" srcOrd="0" destOrd="0" presId="urn:microsoft.com/office/officeart/2005/8/layout/hierarchy1"/>
    <dgm:cxn modelId="{7972A333-7440-4C10-BE6F-4784E1E2311D}" type="presParOf" srcId="{E74E84A7-C53D-4D7B-87B4-0DA59A03F89E}" destId="{5F8901AB-749B-4704-83BE-71BD244DC782}" srcOrd="0" destOrd="0" presId="urn:microsoft.com/office/officeart/2005/8/layout/hierarchy1"/>
    <dgm:cxn modelId="{AD97957B-261D-47A1-80EB-28C7DACDB98C}" type="presParOf" srcId="{E74E84A7-C53D-4D7B-87B4-0DA59A03F89E}" destId="{0C729AE1-1764-4F17-AAC9-D7496C51850B}" srcOrd="1" destOrd="0" presId="urn:microsoft.com/office/officeart/2005/8/layout/hierarchy1"/>
    <dgm:cxn modelId="{AA762DF0-5530-4D99-9B65-725909DF4884}" type="presParOf" srcId="{4FA47508-E357-429F-8AA3-846921A5538A}" destId="{0C17D1D7-2638-4745-B6CE-8F5125AB061A}" srcOrd="1" destOrd="0" presId="urn:microsoft.com/office/officeart/2005/8/layout/hierarchy1"/>
    <dgm:cxn modelId="{C812026C-9076-43B6-BA0C-D61D79C32DFD}" type="presParOf" srcId="{0C17D1D7-2638-4745-B6CE-8F5125AB061A}" destId="{567DDA40-F57F-47EF-BAB8-858BCDAC8610}" srcOrd="0" destOrd="0" presId="urn:microsoft.com/office/officeart/2005/8/layout/hierarchy1"/>
    <dgm:cxn modelId="{A66E6556-CFF9-4262-8102-F8A86703D8AF}" type="presParOf" srcId="{0C17D1D7-2638-4745-B6CE-8F5125AB061A}" destId="{831F3E64-70BA-4863-B4DE-4C8756D79FF4}" srcOrd="1" destOrd="0" presId="urn:microsoft.com/office/officeart/2005/8/layout/hierarchy1"/>
    <dgm:cxn modelId="{C359A4AB-C933-4E0C-A201-F55D933F9BD9}" type="presParOf" srcId="{831F3E64-70BA-4863-B4DE-4C8756D79FF4}" destId="{ECC66E89-96A2-4FC2-8365-8C033162C7F0}" srcOrd="0" destOrd="0" presId="urn:microsoft.com/office/officeart/2005/8/layout/hierarchy1"/>
    <dgm:cxn modelId="{9E56DE47-AC4E-4DB1-91A2-32A1F1493497}" type="presParOf" srcId="{ECC66E89-96A2-4FC2-8365-8C033162C7F0}" destId="{E3AD0C61-13E4-426B-9583-57E33C711A53}" srcOrd="0" destOrd="0" presId="urn:microsoft.com/office/officeart/2005/8/layout/hierarchy1"/>
    <dgm:cxn modelId="{FA8A6332-C95A-4EFE-B7B2-39B902792AE4}" type="presParOf" srcId="{ECC66E89-96A2-4FC2-8365-8C033162C7F0}" destId="{A461F4CE-12A2-4A71-8ECD-FEDDEBE8636B}" srcOrd="1" destOrd="0" presId="urn:microsoft.com/office/officeart/2005/8/layout/hierarchy1"/>
    <dgm:cxn modelId="{D72238F9-50CB-4207-AF3A-12D4FF6F33FE}" type="presParOf" srcId="{831F3E64-70BA-4863-B4DE-4C8756D79FF4}" destId="{81851822-F8E0-41AE-8F7F-331CF861E0D1}" srcOrd="1" destOrd="0" presId="urn:microsoft.com/office/officeart/2005/8/layout/hierarchy1"/>
    <dgm:cxn modelId="{6687D256-716E-4F46-8A70-E62B0B2DC4F3}" type="presParOf" srcId="{EED9E319-1213-4C51-9EAF-B97B05B8AC1C}" destId="{4CF1B36E-FB18-4724-B3DD-DE3E0D0304E5}" srcOrd="6" destOrd="0" presId="urn:microsoft.com/office/officeart/2005/8/layout/hierarchy1"/>
    <dgm:cxn modelId="{146AFC46-9D64-4D04-99FC-E2FFC90C870D}" type="presParOf" srcId="{EED9E319-1213-4C51-9EAF-B97B05B8AC1C}" destId="{52FD1DAE-24CD-4B80-9E3F-9A42BEA6AEC5}" srcOrd="7" destOrd="0" presId="urn:microsoft.com/office/officeart/2005/8/layout/hierarchy1"/>
    <dgm:cxn modelId="{03803824-16E4-4E94-A7B7-B29951942A39}" type="presParOf" srcId="{52FD1DAE-24CD-4B80-9E3F-9A42BEA6AEC5}" destId="{3ADE8212-A188-422F-9B4A-1D57280E1197}" srcOrd="0" destOrd="0" presId="urn:microsoft.com/office/officeart/2005/8/layout/hierarchy1"/>
    <dgm:cxn modelId="{91697A6F-F6BD-4BD7-B97F-BA7EA129383B}" type="presParOf" srcId="{3ADE8212-A188-422F-9B4A-1D57280E1197}" destId="{48DC2597-7C63-4C79-9584-E2F143A6F242}" srcOrd="0" destOrd="0" presId="urn:microsoft.com/office/officeart/2005/8/layout/hierarchy1"/>
    <dgm:cxn modelId="{B3684D7B-1308-4621-9AE1-339D5E5DFBCB}" type="presParOf" srcId="{3ADE8212-A188-422F-9B4A-1D57280E1197}" destId="{A7B37D96-0C26-439A-B7F7-7721D287210D}" srcOrd="1" destOrd="0" presId="urn:microsoft.com/office/officeart/2005/8/layout/hierarchy1"/>
    <dgm:cxn modelId="{9EE04136-C6EB-41ED-B940-9A174552D1DA}" type="presParOf" srcId="{52FD1DAE-24CD-4B80-9E3F-9A42BEA6AEC5}" destId="{7EAC0FF2-A0D8-4B3E-99F0-2BD526E2FBE4}" srcOrd="1" destOrd="0" presId="urn:microsoft.com/office/officeart/2005/8/layout/hierarchy1"/>
    <dgm:cxn modelId="{E5D5FC72-36F3-4B23-8F13-D9941F58F0DF}" type="presParOf" srcId="{7EAC0FF2-A0D8-4B3E-99F0-2BD526E2FBE4}" destId="{3DB03D9C-02D0-4657-990A-8BA830CFC41E}" srcOrd="0" destOrd="0" presId="urn:microsoft.com/office/officeart/2005/8/layout/hierarchy1"/>
    <dgm:cxn modelId="{E59DABFB-091A-48DC-891E-21692144205A}" type="presParOf" srcId="{7EAC0FF2-A0D8-4B3E-99F0-2BD526E2FBE4}" destId="{72424EEE-1E56-472E-98A9-E44A41DC8D50}" srcOrd="1" destOrd="0" presId="urn:microsoft.com/office/officeart/2005/8/layout/hierarchy1"/>
    <dgm:cxn modelId="{7C80DEAF-2836-47B7-9D36-8C05C8F76010}" type="presParOf" srcId="{72424EEE-1E56-472E-98A9-E44A41DC8D50}" destId="{03572073-7855-4548-BE04-79179E45D26C}" srcOrd="0" destOrd="0" presId="urn:microsoft.com/office/officeart/2005/8/layout/hierarchy1"/>
    <dgm:cxn modelId="{1ED04C7E-9336-42E8-8209-A60A51EF7D28}" type="presParOf" srcId="{03572073-7855-4548-BE04-79179E45D26C}" destId="{B365FD40-1190-4F70-99BB-63C79C672574}" srcOrd="0" destOrd="0" presId="urn:microsoft.com/office/officeart/2005/8/layout/hierarchy1"/>
    <dgm:cxn modelId="{90465FE7-EB6B-4E17-AD30-274696631011}" type="presParOf" srcId="{03572073-7855-4548-BE04-79179E45D26C}" destId="{A5BC7E42-554E-4C0F-931A-1D0AEBE5D0FA}" srcOrd="1" destOrd="0" presId="urn:microsoft.com/office/officeart/2005/8/layout/hierarchy1"/>
    <dgm:cxn modelId="{4F3D9BAC-E85A-4E0E-B3C2-D1C7952946D5}" type="presParOf" srcId="{72424EEE-1E56-472E-98A9-E44A41DC8D50}" destId="{0F37B439-9B4C-48F7-9BF8-C992EFF60032}" srcOrd="1" destOrd="0" presId="urn:microsoft.com/office/officeart/2005/8/layout/hierarchy1"/>
    <dgm:cxn modelId="{DDB981D0-7F74-4E87-97B8-D923760B46F5}" type="presParOf" srcId="{EED9E319-1213-4C51-9EAF-B97B05B8AC1C}" destId="{97D51E64-6870-46C8-82C1-441FC20AF69B}" srcOrd="8" destOrd="0" presId="urn:microsoft.com/office/officeart/2005/8/layout/hierarchy1"/>
    <dgm:cxn modelId="{C6D3C053-55CE-4F48-894B-BFBE49CB8EE1}" type="presParOf" srcId="{EED9E319-1213-4C51-9EAF-B97B05B8AC1C}" destId="{59972E16-1B3A-4F33-A9B1-5A9B605CA57C}" srcOrd="9" destOrd="0" presId="urn:microsoft.com/office/officeart/2005/8/layout/hierarchy1"/>
    <dgm:cxn modelId="{F38E23B2-E863-47B9-BD04-CE578613633C}" type="presParOf" srcId="{59972E16-1B3A-4F33-A9B1-5A9B605CA57C}" destId="{858F0CD1-A906-4E4E-B24F-4753CC94D507}" srcOrd="0" destOrd="0" presId="urn:microsoft.com/office/officeart/2005/8/layout/hierarchy1"/>
    <dgm:cxn modelId="{E9CCDF56-D71F-4DB7-910B-FD4793232C57}" type="presParOf" srcId="{858F0CD1-A906-4E4E-B24F-4753CC94D507}" destId="{2212E553-F629-4B33-8E26-85353E98D6F6}" srcOrd="0" destOrd="0" presId="urn:microsoft.com/office/officeart/2005/8/layout/hierarchy1"/>
    <dgm:cxn modelId="{433AEC2B-EF6D-4467-BBD4-AF7E22093202}" type="presParOf" srcId="{858F0CD1-A906-4E4E-B24F-4753CC94D507}" destId="{0EF68191-097F-4BE0-BAF4-BC6256377F5D}" srcOrd="1" destOrd="0" presId="urn:microsoft.com/office/officeart/2005/8/layout/hierarchy1"/>
    <dgm:cxn modelId="{C14A9BDA-B52E-4B2A-A1D9-A3D76B58AB1D}" type="presParOf" srcId="{59972E16-1B3A-4F33-A9B1-5A9B605CA57C}" destId="{05BDCE32-DDA9-42C8-986E-989776A5DCA0}" srcOrd="1" destOrd="0" presId="urn:microsoft.com/office/officeart/2005/8/layout/hierarchy1"/>
    <dgm:cxn modelId="{2DFA70CF-2005-4D57-B294-6A7574C0742E}" type="presParOf" srcId="{EED9E319-1213-4C51-9EAF-B97B05B8AC1C}" destId="{AD8370B1-908F-45D5-8887-006F2A92D244}" srcOrd="10" destOrd="0" presId="urn:microsoft.com/office/officeart/2005/8/layout/hierarchy1"/>
    <dgm:cxn modelId="{0E349204-39F9-4074-8F17-654D4B3944F1}" type="presParOf" srcId="{EED9E319-1213-4C51-9EAF-B97B05B8AC1C}" destId="{1BE3D26C-D53F-4331-A181-C9C80C26ED34}" srcOrd="11" destOrd="0" presId="urn:microsoft.com/office/officeart/2005/8/layout/hierarchy1"/>
    <dgm:cxn modelId="{73E6C8AD-053D-4C9E-990C-03A59AC3F72B}" type="presParOf" srcId="{1BE3D26C-D53F-4331-A181-C9C80C26ED34}" destId="{27F44FEF-90F5-4349-9890-A30B8DFA70B7}" srcOrd="0" destOrd="0" presId="urn:microsoft.com/office/officeart/2005/8/layout/hierarchy1"/>
    <dgm:cxn modelId="{800E1F85-1993-4CA3-8997-32A7C7077F70}" type="presParOf" srcId="{27F44FEF-90F5-4349-9890-A30B8DFA70B7}" destId="{3D5AAF15-DAEA-40D1-8390-8D6EB8519536}" srcOrd="0" destOrd="0" presId="urn:microsoft.com/office/officeart/2005/8/layout/hierarchy1"/>
    <dgm:cxn modelId="{4A38566B-89A7-48A6-830A-281BB911D358}" type="presParOf" srcId="{27F44FEF-90F5-4349-9890-A30B8DFA70B7}" destId="{92DADAE4-C995-4075-B4FD-D6812C5E2B11}" srcOrd="1" destOrd="0" presId="urn:microsoft.com/office/officeart/2005/8/layout/hierarchy1"/>
    <dgm:cxn modelId="{014D679D-0F3A-432B-AC3F-39DBECA84475}" type="presParOf" srcId="{1BE3D26C-D53F-4331-A181-C9C80C26ED34}" destId="{EDFB24C8-73AA-47B3-94FC-1C7B222D7477}" srcOrd="1" destOrd="0" presId="urn:microsoft.com/office/officeart/2005/8/layout/hierarchy1"/>
    <dgm:cxn modelId="{9F19BC15-D070-413C-A8A5-28A251583B27}" type="presParOf" srcId="{EDFB24C8-73AA-47B3-94FC-1C7B222D7477}" destId="{B18D5816-5271-48F8-9556-C6E3F7287427}" srcOrd="0" destOrd="0" presId="urn:microsoft.com/office/officeart/2005/8/layout/hierarchy1"/>
    <dgm:cxn modelId="{66A61E96-9517-4EBB-95A8-A1B1CE01351A}" type="presParOf" srcId="{EDFB24C8-73AA-47B3-94FC-1C7B222D7477}" destId="{6DEE6208-4946-4593-A427-2F6F587DCB4A}" srcOrd="1" destOrd="0" presId="urn:microsoft.com/office/officeart/2005/8/layout/hierarchy1"/>
    <dgm:cxn modelId="{57AA6765-2FCE-4BF9-AF92-BDA53A649C87}" type="presParOf" srcId="{6DEE6208-4946-4593-A427-2F6F587DCB4A}" destId="{C5BE2C8A-E1A6-4770-AFA1-83C30F6C25CB}" srcOrd="0" destOrd="0" presId="urn:microsoft.com/office/officeart/2005/8/layout/hierarchy1"/>
    <dgm:cxn modelId="{61521DF4-23FB-4FA1-84F6-1115C838B125}" type="presParOf" srcId="{C5BE2C8A-E1A6-4770-AFA1-83C30F6C25CB}" destId="{EF5919C4-A9B6-47AE-96C6-BC4191B256B5}" srcOrd="0" destOrd="0" presId="urn:microsoft.com/office/officeart/2005/8/layout/hierarchy1"/>
    <dgm:cxn modelId="{B8A79269-F904-41CF-B737-019DE2634BAF}" type="presParOf" srcId="{C5BE2C8A-E1A6-4770-AFA1-83C30F6C25CB}" destId="{797F2269-907B-402A-8E8D-EB539B6167F4}" srcOrd="1" destOrd="0" presId="urn:microsoft.com/office/officeart/2005/8/layout/hierarchy1"/>
    <dgm:cxn modelId="{E9FB54B7-FC7D-4BBE-864E-60373597CBC5}" type="presParOf" srcId="{6DEE6208-4946-4593-A427-2F6F587DCB4A}" destId="{49A189A4-EFF9-4451-8B79-7031EFF6BB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D7977-08DF-480D-B877-998C89136CB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953851-5AE3-4B63-8D83-CF27048FF347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Общеобразовательные организации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1C25B87F-A06F-4DC1-A3C9-6CB9529704B7}" type="parTrans" cxnId="{7B97F6BF-9D6B-4F90-A4C4-A782C59028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2E3181F-5DB9-4E80-A2BA-CA8751AAD986}" type="sibTrans" cxnId="{7B97F6BF-9D6B-4F90-A4C4-A782C5902853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1AE181A-EBCA-49BE-BBB7-BB52CFD2D9D1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МБОУ СОШ № 31, № 19, № 39,  № 30, № 83,  № 55, № 2, № 35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473ECA60-C0CC-4EA2-907D-2E76203941F0}" type="parTrans" cxnId="{33935A2C-DB8C-412D-A2BF-F9EACF77919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D56DCAF-D34B-470D-96CD-B682114615AD}" type="sibTrans" cxnId="{33935A2C-DB8C-412D-A2BF-F9EACF77919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6C50CC8-69D3-4EC7-94EA-DAAB8B74A900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МБОУ гимназия № 54, № 3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3DD147F9-371E-42A0-AF72-7E613C61EB70}" type="parTrans" cxnId="{984A0C22-4110-4EC2-89E2-E67B515995B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04F41020-1208-4E28-9F6C-63D46086FFB0}" type="sibTrans" cxnId="{984A0C22-4110-4EC2-89E2-E67B515995B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76F01E3C-1AA2-45D4-A72A-392E27D1B38C}">
      <dgm:prSet phldrT="[Текст]" custT="1"/>
      <dgm:spPr/>
      <dgm:t>
        <a:bodyPr/>
        <a:lstStyle/>
        <a:p>
          <a:pPr algn="ctr"/>
          <a:endParaRPr lang="ru-RU" sz="1600" dirty="0" smtClean="0"/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КТЭК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количество поступивших (2017-2018) – 88 человек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    количество поступивших (2018-2019) – 132 человека</a:t>
          </a:r>
        </a:p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   количество поступивших (2019-2020) – 126 человек</a:t>
          </a:r>
        </a:p>
        <a:p>
          <a:pPr algn="ctr"/>
          <a:r>
            <a:rPr lang="ru-RU" sz="1400" dirty="0" smtClean="0">
              <a:solidFill>
                <a:schemeClr val="tx2">
                  <a:lumMod val="10000"/>
                </a:schemeClr>
              </a:solidFill>
            </a:rPr>
            <a:t> </a:t>
          </a:r>
        </a:p>
        <a:p>
          <a:pPr algn="ctr"/>
          <a:endParaRPr lang="ru-RU" sz="1400" dirty="0"/>
        </a:p>
      </dgm:t>
    </dgm:pt>
    <dgm:pt modelId="{26F7A002-F6A4-48AE-A316-DC503C38F583}" type="parTrans" cxnId="{B51489C4-4C0D-472D-9434-EE57E3B8333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7B8818D-BDCA-4638-AB89-CF3490DE2001}" type="sibTrans" cxnId="{B51489C4-4C0D-472D-9434-EE57E3B8333B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6B5B706-448C-4759-8AF0-F36C41FD7F97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Социальные партнеры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500748FF-39D2-476E-84D3-F28A158018DA}" type="parTrans" cxnId="{F0868A17-6CF2-4D7B-8805-81FFD4D3A7C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035A64F-DCC3-42F3-B1BF-9D4D1336E83F}" type="sibTrans" cxnId="{F0868A17-6CF2-4D7B-8805-81FFD4D3A7C9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F85F441-D04E-4B5F-94D9-29458E462890}">
      <dgm:prSet phldrT="[Текст]" custT="1"/>
      <dgm:spPr/>
      <dgm:t>
        <a:bodyPr/>
        <a:lstStyle/>
        <a:p>
          <a:pPr algn="l"/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ООО «</a:t>
          </a:r>
          <a:r>
            <a:rPr lang="ru-RU" sz="1600" dirty="0" err="1" smtClean="0">
              <a:solidFill>
                <a:schemeClr val="tx2">
                  <a:lumMod val="10000"/>
                </a:schemeClr>
              </a:solidFill>
            </a:rPr>
            <a:t>Анприс</a:t>
          </a:r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», ЛА-ТУР, ООО фирма «Забота и быт», МУП «КШП № 1», ООО  ПКФ «Восход»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E4E22631-CFB2-43C5-B0F4-81552994A1D7}" type="parTrans" cxnId="{69E428A0-A1C2-4FD4-8271-6B9E898CF2E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8D5B839-48C2-4319-A607-E6B99A527558}" type="sibTrans" cxnId="{69E428A0-A1C2-4FD4-8271-6B9E898CF2E2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263F755-165D-47C6-9884-388E72C9B78F}">
      <dgm:prSet phldrT="[Текст]"/>
      <dgm:spPr/>
      <dgm:t>
        <a:bodyPr/>
        <a:lstStyle/>
        <a:p>
          <a:pPr algn="l"/>
          <a:endParaRPr lang="ru-RU" sz="1100" dirty="0">
            <a:solidFill>
              <a:schemeClr val="tx2">
                <a:lumMod val="10000"/>
              </a:schemeClr>
            </a:solidFill>
          </a:endParaRPr>
        </a:p>
      </dgm:t>
    </dgm:pt>
    <dgm:pt modelId="{D97B999E-691E-465E-986C-8108C4C1D27F}" type="parTrans" cxnId="{2EAB10FE-BFC9-4F8C-AFBC-0B046C3E23F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F6F5CEB-62AC-4EDA-A30E-3A28FEE4017C}" type="sibTrans" cxnId="{2EAB10FE-BFC9-4F8C-AFBC-0B046C3E23FC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10C3A0E5-2479-4F23-9A93-DD7BEDD46B97}">
      <dgm:prSet phldrT="[Текст]" custT="1"/>
      <dgm:spPr/>
      <dgm:t>
        <a:bodyPr/>
        <a:lstStyle/>
        <a:p>
          <a:pPr algn="l"/>
          <a:r>
            <a:rPr lang="ru-RU" sz="1600" smtClean="0">
              <a:solidFill>
                <a:schemeClr val="tx2">
                  <a:lumMod val="10000"/>
                </a:schemeClr>
              </a:solidFill>
            </a:rPr>
            <a:t>МАУ гимназия № 25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7933C8D0-5E24-47BD-A582-617B681DCAE1}" type="parTrans" cxnId="{05F2FCE1-433F-4EB6-A9C7-77DEAEAA93F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E22704D-D786-4CA5-BF43-BC734136F4C1}" type="sibTrans" cxnId="{05F2FCE1-433F-4EB6-A9C7-77DEAEAA93FB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E0E5B420-3E55-4D8C-B8F4-5510877B1E97}" type="pres">
      <dgm:prSet presAssocID="{F9CD7977-08DF-480D-B877-998C89136C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70AA07-8B34-4F4C-8C25-9465608C544B}" type="pres">
      <dgm:prSet presAssocID="{F9CD7977-08DF-480D-B877-998C89136CB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1CC77C3-8634-419D-BC25-8CAF902B910D}" type="pres">
      <dgm:prSet presAssocID="{F9CD7977-08DF-480D-B877-998C89136CB7}" presName="ThreeNodes_1" presStyleLbl="node1" presStyleIdx="0" presStyleCnt="3" custScaleY="93577" custLinFactNeighborX="147" custLinFactNeighborY="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98160-F43D-4270-9694-58EB32D71B2D}" type="pres">
      <dgm:prSet presAssocID="{F9CD7977-08DF-480D-B877-998C89136CB7}" presName="ThreeNodes_2" presStyleLbl="node1" presStyleIdx="1" presStyleCnt="3" custScaleY="92663" custLinFactNeighborX="2562" custLinFactNeighborY="-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67720-2306-4CAF-A2E4-0324BDFB69AE}" type="pres">
      <dgm:prSet presAssocID="{F9CD7977-08DF-480D-B877-998C89136CB7}" presName="ThreeNodes_3" presStyleLbl="node1" presStyleIdx="2" presStyleCnt="3" custLinFactNeighborX="-131" custLinFactNeighborY="-1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35DCE-1E8A-4A36-9723-F19FC51369A0}" type="pres">
      <dgm:prSet presAssocID="{F9CD7977-08DF-480D-B877-998C89136CB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C878-4249-44D5-8BC7-186D3DB0DC87}" type="pres">
      <dgm:prSet presAssocID="{F9CD7977-08DF-480D-B877-998C89136CB7}" presName="ThreeConn_2-3" presStyleLbl="fgAccFollowNode1" presStyleIdx="1" presStyleCnt="2" custLinFactNeighborX="3442" custLinFactNeighborY="-30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D5885-26BF-4420-96A7-8CAFF7BFC45F}" type="pres">
      <dgm:prSet presAssocID="{F9CD7977-08DF-480D-B877-998C89136CB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AA22-AD92-4840-AD4A-C52B5DE47176}" type="pres">
      <dgm:prSet presAssocID="{F9CD7977-08DF-480D-B877-998C89136CB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864D-8B1F-4412-AE7A-C0ECCA3427AD}" type="pres">
      <dgm:prSet presAssocID="{F9CD7977-08DF-480D-B877-998C89136CB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35A2C-DB8C-412D-A2BF-F9EACF779198}" srcId="{30953851-5AE3-4B63-8D83-CF27048FF347}" destId="{91AE181A-EBCA-49BE-BBB7-BB52CFD2D9D1}" srcOrd="0" destOrd="0" parTransId="{473ECA60-C0CC-4EA2-907D-2E76203941F0}" sibTransId="{9D56DCAF-D34B-470D-96CD-B682114615AD}"/>
    <dgm:cxn modelId="{4A53D5D8-DCA3-4CAE-8947-C1BB4FD2FC35}" type="presOf" srcId="{76F01E3C-1AA2-45D4-A72A-392E27D1B38C}" destId="{2EB98160-F43D-4270-9694-58EB32D71B2D}" srcOrd="0" destOrd="0" presId="urn:microsoft.com/office/officeart/2005/8/layout/vProcess5"/>
    <dgm:cxn modelId="{05F2FCE1-433F-4EB6-A9C7-77DEAEAA93FB}" srcId="{30953851-5AE3-4B63-8D83-CF27048FF347}" destId="{10C3A0E5-2479-4F23-9A93-DD7BEDD46B97}" srcOrd="2" destOrd="0" parTransId="{7933C8D0-5E24-47BD-A582-617B681DCAE1}" sibTransId="{AE22704D-D786-4CA5-BF43-BC734136F4C1}"/>
    <dgm:cxn modelId="{2D31AD55-781D-45D6-AFB3-7AA084A6A7AA}" type="presOf" srcId="{4F85F441-D04E-4B5F-94D9-29458E462890}" destId="{1C88864D-8B1F-4412-AE7A-C0ECCA3427AD}" srcOrd="1" destOrd="1" presId="urn:microsoft.com/office/officeart/2005/8/layout/vProcess5"/>
    <dgm:cxn modelId="{E4E384C6-3050-4B1A-827B-653CCF4186A3}" type="presOf" srcId="{76F01E3C-1AA2-45D4-A72A-392E27D1B38C}" destId="{5BBCAA22-AD92-4840-AD4A-C52B5DE47176}" srcOrd="1" destOrd="0" presId="urn:microsoft.com/office/officeart/2005/8/layout/vProcess5"/>
    <dgm:cxn modelId="{E631CCA7-52BE-4751-947A-EAD325F1A597}" type="presOf" srcId="{30953851-5AE3-4B63-8D83-CF27048FF347}" destId="{81CC77C3-8634-419D-BC25-8CAF902B910D}" srcOrd="0" destOrd="0" presId="urn:microsoft.com/office/officeart/2005/8/layout/vProcess5"/>
    <dgm:cxn modelId="{7B97F6BF-9D6B-4F90-A4C4-A782C5902853}" srcId="{F9CD7977-08DF-480D-B877-998C89136CB7}" destId="{30953851-5AE3-4B63-8D83-CF27048FF347}" srcOrd="0" destOrd="0" parTransId="{1C25B87F-A06F-4DC1-A3C9-6CB9529704B7}" sibTransId="{12E3181F-5DB9-4E80-A2BA-CA8751AAD986}"/>
    <dgm:cxn modelId="{31E82440-E4AA-4B74-8A7D-179DEC938276}" type="presOf" srcId="{D6B5B706-448C-4759-8AF0-F36C41FD7F97}" destId="{1C88864D-8B1F-4412-AE7A-C0ECCA3427AD}" srcOrd="1" destOrd="0" presId="urn:microsoft.com/office/officeart/2005/8/layout/vProcess5"/>
    <dgm:cxn modelId="{B51489C4-4C0D-472D-9434-EE57E3B8333B}" srcId="{F9CD7977-08DF-480D-B877-998C89136CB7}" destId="{76F01E3C-1AA2-45D4-A72A-392E27D1B38C}" srcOrd="1" destOrd="0" parTransId="{26F7A002-F6A4-48AE-A316-DC503C38F583}" sibTransId="{A7B8818D-BDCA-4638-AB89-CF3490DE2001}"/>
    <dgm:cxn modelId="{91F43C96-6639-4E33-9851-8EF9ABD81902}" type="presOf" srcId="{36C50CC8-69D3-4EC7-94EA-DAAB8B74A900}" destId="{81CC77C3-8634-419D-BC25-8CAF902B910D}" srcOrd="0" destOrd="2" presId="urn:microsoft.com/office/officeart/2005/8/layout/vProcess5"/>
    <dgm:cxn modelId="{B03436FC-5943-4130-938E-E5C7F92473A2}" type="presOf" srcId="{30953851-5AE3-4B63-8D83-CF27048FF347}" destId="{14ED5885-26BF-4420-96A7-8CAFF7BFC45F}" srcOrd="1" destOrd="0" presId="urn:microsoft.com/office/officeart/2005/8/layout/vProcess5"/>
    <dgm:cxn modelId="{2ADA8AE9-ACB7-443D-84A1-DC0B8D3E338C}" type="presOf" srcId="{91AE181A-EBCA-49BE-BBB7-BB52CFD2D9D1}" destId="{81CC77C3-8634-419D-BC25-8CAF902B910D}" srcOrd="0" destOrd="1" presId="urn:microsoft.com/office/officeart/2005/8/layout/vProcess5"/>
    <dgm:cxn modelId="{6ED5D75B-634D-4E3D-A9E4-6BEE90C8132C}" type="presOf" srcId="{91AE181A-EBCA-49BE-BBB7-BB52CFD2D9D1}" destId="{14ED5885-26BF-4420-96A7-8CAFF7BFC45F}" srcOrd="1" destOrd="1" presId="urn:microsoft.com/office/officeart/2005/8/layout/vProcess5"/>
    <dgm:cxn modelId="{2EAB10FE-BFC9-4F8C-AFBC-0B046C3E23FC}" srcId="{30953851-5AE3-4B63-8D83-CF27048FF347}" destId="{C263F755-165D-47C6-9884-388E72C9B78F}" srcOrd="3" destOrd="0" parTransId="{D97B999E-691E-465E-986C-8108C4C1D27F}" sibTransId="{1F6F5CEB-62AC-4EDA-A30E-3A28FEE4017C}"/>
    <dgm:cxn modelId="{69E428A0-A1C2-4FD4-8271-6B9E898CF2E2}" srcId="{D6B5B706-448C-4759-8AF0-F36C41FD7F97}" destId="{4F85F441-D04E-4B5F-94D9-29458E462890}" srcOrd="0" destOrd="0" parTransId="{E4E22631-CFB2-43C5-B0F4-81552994A1D7}" sibTransId="{A8D5B839-48C2-4319-A607-E6B99A527558}"/>
    <dgm:cxn modelId="{0077BBB4-8F19-4050-A0AC-B8445B0F70F7}" type="presOf" srcId="{10C3A0E5-2479-4F23-9A93-DD7BEDD46B97}" destId="{14ED5885-26BF-4420-96A7-8CAFF7BFC45F}" srcOrd="1" destOrd="3" presId="urn:microsoft.com/office/officeart/2005/8/layout/vProcess5"/>
    <dgm:cxn modelId="{B25C6855-B9F9-46F3-9EC3-5641C79BBC6A}" type="presOf" srcId="{F9CD7977-08DF-480D-B877-998C89136CB7}" destId="{E0E5B420-3E55-4D8C-B8F4-5510877B1E97}" srcOrd="0" destOrd="0" presId="urn:microsoft.com/office/officeart/2005/8/layout/vProcess5"/>
    <dgm:cxn modelId="{402EFDAE-1373-4BD2-B789-47D1610BC4ED}" type="presOf" srcId="{4F85F441-D04E-4B5F-94D9-29458E462890}" destId="{7BD67720-2306-4CAF-A2E4-0324BDFB69AE}" srcOrd="0" destOrd="1" presId="urn:microsoft.com/office/officeart/2005/8/layout/vProcess5"/>
    <dgm:cxn modelId="{B8C00B45-9908-4DD2-B31E-AF3CD4D78B8E}" type="presOf" srcId="{D6B5B706-448C-4759-8AF0-F36C41FD7F97}" destId="{7BD67720-2306-4CAF-A2E4-0324BDFB69AE}" srcOrd="0" destOrd="0" presId="urn:microsoft.com/office/officeart/2005/8/layout/vProcess5"/>
    <dgm:cxn modelId="{B9821FED-6C0C-4416-B5BE-638ED2ED14E4}" type="presOf" srcId="{C263F755-165D-47C6-9884-388E72C9B78F}" destId="{81CC77C3-8634-419D-BC25-8CAF902B910D}" srcOrd="0" destOrd="4" presId="urn:microsoft.com/office/officeart/2005/8/layout/vProcess5"/>
    <dgm:cxn modelId="{9993D4E9-67EC-4466-B869-6A5E070576F9}" type="presOf" srcId="{10C3A0E5-2479-4F23-9A93-DD7BEDD46B97}" destId="{81CC77C3-8634-419D-BC25-8CAF902B910D}" srcOrd="0" destOrd="3" presId="urn:microsoft.com/office/officeart/2005/8/layout/vProcess5"/>
    <dgm:cxn modelId="{40CD2564-1CEB-489F-9022-9BD9ACFC22B7}" type="presOf" srcId="{36C50CC8-69D3-4EC7-94EA-DAAB8B74A900}" destId="{14ED5885-26BF-4420-96A7-8CAFF7BFC45F}" srcOrd="1" destOrd="2" presId="urn:microsoft.com/office/officeart/2005/8/layout/vProcess5"/>
    <dgm:cxn modelId="{984A0C22-4110-4EC2-89E2-E67B515995BB}" srcId="{30953851-5AE3-4B63-8D83-CF27048FF347}" destId="{36C50CC8-69D3-4EC7-94EA-DAAB8B74A900}" srcOrd="1" destOrd="0" parTransId="{3DD147F9-371E-42A0-AF72-7E613C61EB70}" sibTransId="{04F41020-1208-4E28-9F6C-63D46086FFB0}"/>
    <dgm:cxn modelId="{8BCD62B7-E1D7-4569-89CD-922E8A2D9722}" type="presOf" srcId="{12E3181F-5DB9-4E80-A2BA-CA8751AAD986}" destId="{DDF35DCE-1E8A-4A36-9723-F19FC51369A0}" srcOrd="0" destOrd="0" presId="urn:microsoft.com/office/officeart/2005/8/layout/vProcess5"/>
    <dgm:cxn modelId="{AFA5692B-9095-411E-A184-B1378BF2BC88}" type="presOf" srcId="{A7B8818D-BDCA-4638-AB89-CF3490DE2001}" destId="{35C6C878-4249-44D5-8BC7-186D3DB0DC87}" srcOrd="0" destOrd="0" presId="urn:microsoft.com/office/officeart/2005/8/layout/vProcess5"/>
    <dgm:cxn modelId="{AC0F5743-D6D8-4278-98B4-9F7136BA59A5}" type="presOf" srcId="{C263F755-165D-47C6-9884-388E72C9B78F}" destId="{14ED5885-26BF-4420-96A7-8CAFF7BFC45F}" srcOrd="1" destOrd="4" presId="urn:microsoft.com/office/officeart/2005/8/layout/vProcess5"/>
    <dgm:cxn modelId="{F0868A17-6CF2-4D7B-8805-81FFD4D3A7C9}" srcId="{F9CD7977-08DF-480D-B877-998C89136CB7}" destId="{D6B5B706-448C-4759-8AF0-F36C41FD7F97}" srcOrd="2" destOrd="0" parTransId="{500748FF-39D2-476E-84D3-F28A158018DA}" sibTransId="{3035A64F-DCC3-42F3-B1BF-9D4D1336E83F}"/>
    <dgm:cxn modelId="{1A4963E2-6542-45F2-8520-D5AC39B7B73D}" type="presParOf" srcId="{E0E5B420-3E55-4D8C-B8F4-5510877B1E97}" destId="{4E70AA07-8B34-4F4C-8C25-9465608C544B}" srcOrd="0" destOrd="0" presId="urn:microsoft.com/office/officeart/2005/8/layout/vProcess5"/>
    <dgm:cxn modelId="{12954A78-31E5-4A9E-A9D5-86358085766C}" type="presParOf" srcId="{E0E5B420-3E55-4D8C-B8F4-5510877B1E97}" destId="{81CC77C3-8634-419D-BC25-8CAF902B910D}" srcOrd="1" destOrd="0" presId="urn:microsoft.com/office/officeart/2005/8/layout/vProcess5"/>
    <dgm:cxn modelId="{31796FA8-0A30-464E-B1F8-264B7EF42980}" type="presParOf" srcId="{E0E5B420-3E55-4D8C-B8F4-5510877B1E97}" destId="{2EB98160-F43D-4270-9694-58EB32D71B2D}" srcOrd="2" destOrd="0" presId="urn:microsoft.com/office/officeart/2005/8/layout/vProcess5"/>
    <dgm:cxn modelId="{F189B6E0-3C68-4DF5-B6BE-A43153E9D773}" type="presParOf" srcId="{E0E5B420-3E55-4D8C-B8F4-5510877B1E97}" destId="{7BD67720-2306-4CAF-A2E4-0324BDFB69AE}" srcOrd="3" destOrd="0" presId="urn:microsoft.com/office/officeart/2005/8/layout/vProcess5"/>
    <dgm:cxn modelId="{80E08904-F37B-4D9B-A479-94FE92F18CB2}" type="presParOf" srcId="{E0E5B420-3E55-4D8C-B8F4-5510877B1E97}" destId="{DDF35DCE-1E8A-4A36-9723-F19FC51369A0}" srcOrd="4" destOrd="0" presId="urn:microsoft.com/office/officeart/2005/8/layout/vProcess5"/>
    <dgm:cxn modelId="{B3D18E70-6A69-4217-981A-4244D9612C67}" type="presParOf" srcId="{E0E5B420-3E55-4D8C-B8F4-5510877B1E97}" destId="{35C6C878-4249-44D5-8BC7-186D3DB0DC87}" srcOrd="5" destOrd="0" presId="urn:microsoft.com/office/officeart/2005/8/layout/vProcess5"/>
    <dgm:cxn modelId="{068141E9-EBB3-4186-BE59-92B22BA35E17}" type="presParOf" srcId="{E0E5B420-3E55-4D8C-B8F4-5510877B1E97}" destId="{14ED5885-26BF-4420-96A7-8CAFF7BFC45F}" srcOrd="6" destOrd="0" presId="urn:microsoft.com/office/officeart/2005/8/layout/vProcess5"/>
    <dgm:cxn modelId="{A12D6D6F-5B89-4130-AE18-3F8B67730290}" type="presParOf" srcId="{E0E5B420-3E55-4D8C-B8F4-5510877B1E97}" destId="{5BBCAA22-AD92-4840-AD4A-C52B5DE47176}" srcOrd="7" destOrd="0" presId="urn:microsoft.com/office/officeart/2005/8/layout/vProcess5"/>
    <dgm:cxn modelId="{34978316-2FB6-47DF-91FA-80B3F91A7A7A}" type="presParOf" srcId="{E0E5B420-3E55-4D8C-B8F4-5510877B1E97}" destId="{1C88864D-8B1F-4412-AE7A-C0ECCA3427A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37566-5E0B-4004-8629-EA9062626F4F}" type="doc">
      <dgm:prSet loTypeId="urn:microsoft.com/office/officeart/2005/8/layout/pyramid1" loCatId="pyramid" qsTypeId="urn:microsoft.com/office/officeart/2005/8/quickstyle/3d2#3" qsCatId="3D" csTypeId="urn:microsoft.com/office/officeart/2005/8/colors/colorful5" csCatId="colorful" phldr="1"/>
      <dgm:spPr/>
    </dgm:pt>
    <dgm:pt modelId="{AB5A3E24-A3D1-4731-B40F-73BA1CEC337D}">
      <dgm:prSet phldrT="[Текст]" custT="1"/>
      <dgm:spPr/>
      <dgm:t>
        <a:bodyPr/>
        <a:lstStyle/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endParaRPr lang="ru-RU" sz="1600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1600" dirty="0" smtClean="0">
              <a:solidFill>
                <a:schemeClr val="tx2">
                  <a:lumMod val="10000"/>
                </a:schemeClr>
              </a:solidFill>
            </a:rPr>
            <a:t>Базовые предприятия</a:t>
          </a:r>
          <a:endParaRPr lang="ru-RU" sz="1600" dirty="0">
            <a:solidFill>
              <a:schemeClr val="tx2">
                <a:lumMod val="10000"/>
              </a:schemeClr>
            </a:solidFill>
          </a:endParaRPr>
        </a:p>
      </dgm:t>
    </dgm:pt>
    <dgm:pt modelId="{4263A121-7624-4FE8-ABCE-B9A5C7758CB5}" type="parTrans" cxnId="{914E350C-941C-4B2B-9B85-C50E059C0F2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327E0ED0-56F9-47B9-BD49-1FEC1D1F0B22}" type="sibTrans" cxnId="{914E350C-941C-4B2B-9B85-C50E059C0F2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2BE33C4B-C904-4ECF-9610-09BEC6C5A51B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Колледж 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0AAB71F7-16D8-4129-8CFA-4D0F26C780CB}" type="parTrans" cxnId="{48FDCEBC-DD6D-435F-ADDA-EC2075BF092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E9726A4C-E2C0-4867-B817-3CDEFA15E12B}" type="sibTrans" cxnId="{48FDCEBC-DD6D-435F-ADDA-EC2075BF092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9412B5EA-C29A-4805-BC3F-E0F09FF6EAF5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Образовательные организации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6474B727-735F-44BB-9518-04DA910335C0}" type="parTrans" cxnId="{252C9C08-139F-456D-A78B-0B4A188878B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556A6241-5356-45BF-AD55-FE5902A952BC}" type="sibTrans" cxnId="{252C9C08-139F-456D-A78B-0B4A188878B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1714D4C-6951-42EE-963F-816DA4E949B1}" type="pres">
      <dgm:prSet presAssocID="{70337566-5E0B-4004-8629-EA9062626F4F}" presName="Name0" presStyleCnt="0">
        <dgm:presLayoutVars>
          <dgm:dir/>
          <dgm:animLvl val="lvl"/>
          <dgm:resizeHandles val="exact"/>
        </dgm:presLayoutVars>
      </dgm:prSet>
      <dgm:spPr/>
    </dgm:pt>
    <dgm:pt modelId="{07BBCE85-9E9E-400E-B8BB-89B57D6D922B}" type="pres">
      <dgm:prSet presAssocID="{AB5A3E24-A3D1-4731-B40F-73BA1CEC337D}" presName="Name8" presStyleCnt="0"/>
      <dgm:spPr/>
    </dgm:pt>
    <dgm:pt modelId="{6B4D4331-7EC3-4A22-BD28-76022A5466E5}" type="pres">
      <dgm:prSet presAssocID="{AB5A3E24-A3D1-4731-B40F-73BA1CEC337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B532-D050-4A70-A7E4-53F9E25D7987}" type="pres">
      <dgm:prSet presAssocID="{AB5A3E24-A3D1-4731-B40F-73BA1CEC3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6625-8DB1-416B-8F5E-B24F04AEA99C}" type="pres">
      <dgm:prSet presAssocID="{2BE33C4B-C904-4ECF-9610-09BEC6C5A51B}" presName="Name8" presStyleCnt="0"/>
      <dgm:spPr/>
    </dgm:pt>
    <dgm:pt modelId="{AF309E26-F4E2-45D9-B7FC-9CD778D1795C}" type="pres">
      <dgm:prSet presAssocID="{2BE33C4B-C904-4ECF-9610-09BEC6C5A51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78BC7-6977-4B39-B59F-E35E66CEB049}" type="pres">
      <dgm:prSet presAssocID="{2BE33C4B-C904-4ECF-9610-09BEC6C5A5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6B32-0609-4B59-9C7F-5915A643EB8D}" type="pres">
      <dgm:prSet presAssocID="{9412B5EA-C29A-4805-BC3F-E0F09FF6EAF5}" presName="Name8" presStyleCnt="0"/>
      <dgm:spPr/>
    </dgm:pt>
    <dgm:pt modelId="{1E830B17-EAAF-480C-BAA9-78EF3FDB1115}" type="pres">
      <dgm:prSet presAssocID="{9412B5EA-C29A-4805-BC3F-E0F09FF6EAF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ABA94-9759-4803-8E7F-85BAF96CB573}" type="pres">
      <dgm:prSet presAssocID="{9412B5EA-C29A-4805-BC3F-E0F09FF6EA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E350C-941C-4B2B-9B85-C50E059C0F28}" srcId="{70337566-5E0B-4004-8629-EA9062626F4F}" destId="{AB5A3E24-A3D1-4731-B40F-73BA1CEC337D}" srcOrd="0" destOrd="0" parTransId="{4263A121-7624-4FE8-ABCE-B9A5C7758CB5}" sibTransId="{327E0ED0-56F9-47B9-BD49-1FEC1D1F0B22}"/>
    <dgm:cxn modelId="{252C9C08-139F-456D-A78B-0B4A188878B3}" srcId="{70337566-5E0B-4004-8629-EA9062626F4F}" destId="{9412B5EA-C29A-4805-BC3F-E0F09FF6EAF5}" srcOrd="2" destOrd="0" parTransId="{6474B727-735F-44BB-9518-04DA910335C0}" sibTransId="{556A6241-5356-45BF-AD55-FE5902A952BC}"/>
    <dgm:cxn modelId="{8AE24707-A455-462D-B1E6-DFAE3A6CD958}" type="presOf" srcId="{AB5A3E24-A3D1-4731-B40F-73BA1CEC337D}" destId="{BF53B532-D050-4A70-A7E4-53F9E25D7987}" srcOrd="1" destOrd="0" presId="urn:microsoft.com/office/officeart/2005/8/layout/pyramid1"/>
    <dgm:cxn modelId="{45A4F0AA-3159-4B86-B78A-7C374C1B64A5}" type="presOf" srcId="{9412B5EA-C29A-4805-BC3F-E0F09FF6EAF5}" destId="{87EABA94-9759-4803-8E7F-85BAF96CB573}" srcOrd="1" destOrd="0" presId="urn:microsoft.com/office/officeart/2005/8/layout/pyramid1"/>
    <dgm:cxn modelId="{3B3F23D6-E168-4D42-B3BA-D77726E0839F}" type="presOf" srcId="{AB5A3E24-A3D1-4731-B40F-73BA1CEC337D}" destId="{6B4D4331-7EC3-4A22-BD28-76022A5466E5}" srcOrd="0" destOrd="0" presId="urn:microsoft.com/office/officeart/2005/8/layout/pyramid1"/>
    <dgm:cxn modelId="{2D33E9CC-9A9E-4E7A-BDD6-779C4B95E3F3}" type="presOf" srcId="{2BE33C4B-C904-4ECF-9610-09BEC6C5A51B}" destId="{6DF78BC7-6977-4B39-B59F-E35E66CEB049}" srcOrd="1" destOrd="0" presId="urn:microsoft.com/office/officeart/2005/8/layout/pyramid1"/>
    <dgm:cxn modelId="{B899FC12-3555-4E26-9D05-DBAB1F804297}" type="presOf" srcId="{2BE33C4B-C904-4ECF-9610-09BEC6C5A51B}" destId="{AF309E26-F4E2-45D9-B7FC-9CD778D1795C}" srcOrd="0" destOrd="0" presId="urn:microsoft.com/office/officeart/2005/8/layout/pyramid1"/>
    <dgm:cxn modelId="{C62B93E9-5DC7-4992-97DE-B8B76A9EBAC6}" type="presOf" srcId="{9412B5EA-C29A-4805-BC3F-E0F09FF6EAF5}" destId="{1E830B17-EAAF-480C-BAA9-78EF3FDB1115}" srcOrd="0" destOrd="0" presId="urn:microsoft.com/office/officeart/2005/8/layout/pyramid1"/>
    <dgm:cxn modelId="{9ADC0562-0E37-4F0E-9E7A-ADB948CCB6E9}" type="presOf" srcId="{70337566-5E0B-4004-8629-EA9062626F4F}" destId="{D1714D4C-6951-42EE-963F-816DA4E949B1}" srcOrd="0" destOrd="0" presId="urn:microsoft.com/office/officeart/2005/8/layout/pyramid1"/>
    <dgm:cxn modelId="{48FDCEBC-DD6D-435F-ADDA-EC2075BF0924}" srcId="{70337566-5E0B-4004-8629-EA9062626F4F}" destId="{2BE33C4B-C904-4ECF-9610-09BEC6C5A51B}" srcOrd="1" destOrd="0" parTransId="{0AAB71F7-16D8-4129-8CFA-4D0F26C780CB}" sibTransId="{E9726A4C-E2C0-4867-B817-3CDEFA15E12B}"/>
    <dgm:cxn modelId="{CB7839E8-2BED-48F5-BAC6-6E6D9F62F1FE}" type="presParOf" srcId="{D1714D4C-6951-42EE-963F-816DA4E949B1}" destId="{07BBCE85-9E9E-400E-B8BB-89B57D6D922B}" srcOrd="0" destOrd="0" presId="urn:microsoft.com/office/officeart/2005/8/layout/pyramid1"/>
    <dgm:cxn modelId="{7DAD8F52-1270-4A06-B4F4-7E0274CD5AE4}" type="presParOf" srcId="{07BBCE85-9E9E-400E-B8BB-89B57D6D922B}" destId="{6B4D4331-7EC3-4A22-BD28-76022A5466E5}" srcOrd="0" destOrd="0" presId="urn:microsoft.com/office/officeart/2005/8/layout/pyramid1"/>
    <dgm:cxn modelId="{8D33A6A7-82EF-4DF7-B2F3-8EE8FE7E4367}" type="presParOf" srcId="{07BBCE85-9E9E-400E-B8BB-89B57D6D922B}" destId="{BF53B532-D050-4A70-A7E4-53F9E25D7987}" srcOrd="1" destOrd="0" presId="urn:microsoft.com/office/officeart/2005/8/layout/pyramid1"/>
    <dgm:cxn modelId="{0E673994-D647-4AF9-8714-29048EEF770D}" type="presParOf" srcId="{D1714D4C-6951-42EE-963F-816DA4E949B1}" destId="{23EA6625-8DB1-416B-8F5E-B24F04AEA99C}" srcOrd="1" destOrd="0" presId="urn:microsoft.com/office/officeart/2005/8/layout/pyramid1"/>
    <dgm:cxn modelId="{395A45AA-F1C4-4000-B8C3-39755F84A842}" type="presParOf" srcId="{23EA6625-8DB1-416B-8F5E-B24F04AEA99C}" destId="{AF309E26-F4E2-45D9-B7FC-9CD778D1795C}" srcOrd="0" destOrd="0" presId="urn:microsoft.com/office/officeart/2005/8/layout/pyramid1"/>
    <dgm:cxn modelId="{D1A940A6-F750-402F-84E3-616AD402FFB5}" type="presParOf" srcId="{23EA6625-8DB1-416B-8F5E-B24F04AEA99C}" destId="{6DF78BC7-6977-4B39-B59F-E35E66CEB049}" srcOrd="1" destOrd="0" presId="urn:microsoft.com/office/officeart/2005/8/layout/pyramid1"/>
    <dgm:cxn modelId="{088BB233-5C9E-47BF-8494-5A6F645F2C7E}" type="presParOf" srcId="{D1714D4C-6951-42EE-963F-816DA4E949B1}" destId="{A60C6B32-0609-4B59-9C7F-5915A643EB8D}" srcOrd="2" destOrd="0" presId="urn:microsoft.com/office/officeart/2005/8/layout/pyramid1"/>
    <dgm:cxn modelId="{ED25CD4F-C0CA-456A-A8B5-5204835DF726}" type="presParOf" srcId="{A60C6B32-0609-4B59-9C7F-5915A643EB8D}" destId="{1E830B17-EAAF-480C-BAA9-78EF3FDB1115}" srcOrd="0" destOrd="0" presId="urn:microsoft.com/office/officeart/2005/8/layout/pyramid1"/>
    <dgm:cxn modelId="{51F2A96A-31D8-4D15-91D2-5BF9B739FCED}" type="presParOf" srcId="{A60C6B32-0609-4B59-9C7F-5915A643EB8D}" destId="{87EABA94-9759-4803-8E7F-85BAF96CB57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3AABA8-170D-4345-B38D-91094C86D0C3}" type="doc">
      <dgm:prSet loTypeId="urn:microsoft.com/office/officeart/2009/layout/CircleArrowProcess" loCatId="process" qsTypeId="urn:microsoft.com/office/officeart/2005/8/quickstyle/3d2#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61A10B9-C0F7-4DE4-9B4C-B382CB017193}">
      <dgm:prSet phldrT="[Текст]" custT="1"/>
      <dgm:spPr/>
      <dgm:t>
        <a:bodyPr/>
        <a:lstStyle/>
        <a:p>
          <a:r>
            <a:rPr lang="ru-RU" sz="1800" smtClean="0">
              <a:solidFill>
                <a:schemeClr val="tx2">
                  <a:lumMod val="10000"/>
                </a:schemeClr>
              </a:solidFill>
            </a:rPr>
            <a:t>Письмо МОН КК от 21.03.2017 г.</a:t>
          </a:r>
          <a:endParaRPr lang="ru-RU" sz="1800" dirty="0">
            <a:solidFill>
              <a:schemeClr val="tx2">
                <a:lumMod val="10000"/>
              </a:schemeClr>
            </a:solidFill>
          </a:endParaRPr>
        </a:p>
      </dgm:t>
    </dgm:pt>
    <dgm:pt modelId="{3283BFE3-FB78-46A4-8638-F825FE36318D}" type="parTrans" cxnId="{B7510F54-BDF2-4A3C-A20F-25982E9594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C9D926D-683B-4F45-AE52-DF581E8DAB06}" type="sibTrans" cxnId="{B7510F54-BDF2-4A3C-A20F-25982E959453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DF3EAD33-A546-45C5-BCE8-79B198482FFE}">
      <dgm:prSet phldrT="[Текст]" custT="1"/>
      <dgm:spPr/>
      <dgm:t>
        <a:bodyPr/>
        <a:lstStyle/>
        <a:p>
          <a:r>
            <a:rPr lang="ru-RU" sz="2800" smtClean="0">
              <a:solidFill>
                <a:schemeClr val="tx2">
                  <a:lumMod val="10000"/>
                </a:schemeClr>
              </a:solidFill>
            </a:rPr>
            <a:t>СЦК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DDB9BB7A-7733-42CF-BD9A-81BE3D6D4812}" type="parTrans" cxnId="{DF56B014-5A09-4BDD-A51A-FD71038DD30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32FE74B-0343-4840-A19A-96BD4DD181A9}" type="sibTrans" cxnId="{DF56B014-5A09-4BDD-A51A-FD71038DD308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F2A4EDE-3F2A-407B-BEFE-BB1B6190E037}">
      <dgm:prSet phldrT="[Текст]"/>
      <dgm:spPr/>
      <dgm:t>
        <a:bodyPr/>
        <a:lstStyle/>
        <a:p>
          <a:r>
            <a:rPr lang="ru-RU" smtClean="0">
              <a:solidFill>
                <a:schemeClr val="tx2">
                  <a:lumMod val="10000"/>
                </a:schemeClr>
              </a:solidFill>
            </a:rPr>
            <a:t>«Кулинарное дело»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11B61B7C-E4FA-48EA-84E2-6EE93417463A}" type="parTrans" cxnId="{C884B63C-664C-489B-95E4-8279589D7D8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2EF1492-FCE6-4006-9008-3DBF0134D669}" type="sibTrans" cxnId="{C884B63C-664C-489B-95E4-8279589D7D84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CBA10F34-89F9-4DC2-9701-B316AC18DE58}" type="pres">
      <dgm:prSet presAssocID="{413AABA8-170D-4345-B38D-91094C86D0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BE9976-D89F-4857-AF39-6E225C4EEE62}" type="pres">
      <dgm:prSet presAssocID="{061A10B9-C0F7-4DE4-9B4C-B382CB017193}" presName="Accent1" presStyleCnt="0"/>
      <dgm:spPr/>
      <dgm:t>
        <a:bodyPr/>
        <a:lstStyle/>
        <a:p>
          <a:endParaRPr lang="ru-RU"/>
        </a:p>
      </dgm:t>
    </dgm:pt>
    <dgm:pt modelId="{66BB7595-1A56-4DD6-95FF-9CFD9812A019}" type="pres">
      <dgm:prSet presAssocID="{061A10B9-C0F7-4DE4-9B4C-B382CB017193}" presName="Accent" presStyleLbl="node1" presStyleIdx="0" presStyleCnt="3"/>
      <dgm:spPr/>
      <dgm:t>
        <a:bodyPr/>
        <a:lstStyle/>
        <a:p>
          <a:endParaRPr lang="ru-RU"/>
        </a:p>
      </dgm:t>
    </dgm:pt>
    <dgm:pt modelId="{6C677A82-7C98-47DF-AFC1-F87DCBB17942}" type="pres">
      <dgm:prSet presAssocID="{061A10B9-C0F7-4DE4-9B4C-B382CB017193}" presName="Parent1" presStyleLbl="revTx" presStyleIdx="0" presStyleCnt="3" custScaleX="107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7875-1C95-4379-B7F6-9379784A881D}" type="pres">
      <dgm:prSet presAssocID="{DF3EAD33-A546-45C5-BCE8-79B198482FFE}" presName="Accent2" presStyleCnt="0"/>
      <dgm:spPr/>
      <dgm:t>
        <a:bodyPr/>
        <a:lstStyle/>
        <a:p>
          <a:endParaRPr lang="ru-RU"/>
        </a:p>
      </dgm:t>
    </dgm:pt>
    <dgm:pt modelId="{B8F58F50-7296-4E6D-B8DF-58D1D17241C0}" type="pres">
      <dgm:prSet presAssocID="{DF3EAD33-A546-45C5-BCE8-79B198482FFE}" presName="Accent" presStyleLbl="node1" presStyleIdx="1" presStyleCnt="3"/>
      <dgm:spPr/>
      <dgm:t>
        <a:bodyPr/>
        <a:lstStyle/>
        <a:p>
          <a:endParaRPr lang="ru-RU"/>
        </a:p>
      </dgm:t>
    </dgm:pt>
    <dgm:pt modelId="{3F0D2C84-32AD-4C9B-AD2A-0EA15B1CB90D}" type="pres">
      <dgm:prSet presAssocID="{DF3EAD33-A546-45C5-BCE8-79B198482F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9508-05E4-4DDE-B8B8-462F8D0F5688}" type="pres">
      <dgm:prSet presAssocID="{CF2A4EDE-3F2A-407B-BEFE-BB1B6190E037}" presName="Accent3" presStyleCnt="0"/>
      <dgm:spPr/>
      <dgm:t>
        <a:bodyPr/>
        <a:lstStyle/>
        <a:p>
          <a:endParaRPr lang="ru-RU"/>
        </a:p>
      </dgm:t>
    </dgm:pt>
    <dgm:pt modelId="{72EEA946-73E4-4D02-971D-DF93B4F549A7}" type="pres">
      <dgm:prSet presAssocID="{CF2A4EDE-3F2A-407B-BEFE-BB1B6190E037}" presName="Accent" presStyleLbl="node1" presStyleIdx="2" presStyleCnt="3" custScaleX="96791" custScaleY="95772"/>
      <dgm:spPr/>
      <dgm:t>
        <a:bodyPr/>
        <a:lstStyle/>
        <a:p>
          <a:endParaRPr lang="ru-RU"/>
        </a:p>
      </dgm:t>
    </dgm:pt>
    <dgm:pt modelId="{BB51BCA7-D053-4642-AA83-14BB66414842}" type="pres">
      <dgm:prSet presAssocID="{CF2A4EDE-3F2A-407B-BEFE-BB1B6190E0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4B63C-664C-489B-95E4-8279589D7D84}" srcId="{413AABA8-170D-4345-B38D-91094C86D0C3}" destId="{CF2A4EDE-3F2A-407B-BEFE-BB1B6190E037}" srcOrd="2" destOrd="0" parTransId="{11B61B7C-E4FA-48EA-84E2-6EE93417463A}" sibTransId="{A2EF1492-FCE6-4006-9008-3DBF0134D669}"/>
    <dgm:cxn modelId="{74B6582E-3F56-4F1A-86C9-6DB8EE0E2380}" type="presOf" srcId="{CF2A4EDE-3F2A-407B-BEFE-BB1B6190E037}" destId="{BB51BCA7-D053-4642-AA83-14BB66414842}" srcOrd="0" destOrd="0" presId="urn:microsoft.com/office/officeart/2009/layout/CircleArrowProcess"/>
    <dgm:cxn modelId="{B7510F54-BDF2-4A3C-A20F-25982E959453}" srcId="{413AABA8-170D-4345-B38D-91094C86D0C3}" destId="{061A10B9-C0F7-4DE4-9B4C-B382CB017193}" srcOrd="0" destOrd="0" parTransId="{3283BFE3-FB78-46A4-8638-F825FE36318D}" sibTransId="{4C9D926D-683B-4F45-AE52-DF581E8DAB06}"/>
    <dgm:cxn modelId="{94FE7505-77EC-4984-9A06-6A098D76C741}" type="presOf" srcId="{413AABA8-170D-4345-B38D-91094C86D0C3}" destId="{CBA10F34-89F9-4DC2-9701-B316AC18DE58}" srcOrd="0" destOrd="0" presId="urn:microsoft.com/office/officeart/2009/layout/CircleArrowProcess"/>
    <dgm:cxn modelId="{BE308CB3-0460-4C55-95A0-709E9A3111DB}" type="presOf" srcId="{061A10B9-C0F7-4DE4-9B4C-B382CB017193}" destId="{6C677A82-7C98-47DF-AFC1-F87DCBB17942}" srcOrd="0" destOrd="0" presId="urn:microsoft.com/office/officeart/2009/layout/CircleArrowProcess"/>
    <dgm:cxn modelId="{DF56B014-5A09-4BDD-A51A-FD71038DD308}" srcId="{413AABA8-170D-4345-B38D-91094C86D0C3}" destId="{DF3EAD33-A546-45C5-BCE8-79B198482FFE}" srcOrd="1" destOrd="0" parTransId="{DDB9BB7A-7733-42CF-BD9A-81BE3D6D4812}" sibTransId="{F32FE74B-0343-4840-A19A-96BD4DD181A9}"/>
    <dgm:cxn modelId="{EE8BF97C-F1CD-421C-8ADE-9B0D3DE308B7}" type="presOf" srcId="{DF3EAD33-A546-45C5-BCE8-79B198482FFE}" destId="{3F0D2C84-32AD-4C9B-AD2A-0EA15B1CB90D}" srcOrd="0" destOrd="0" presId="urn:microsoft.com/office/officeart/2009/layout/CircleArrowProcess"/>
    <dgm:cxn modelId="{15746EFA-3F28-4DA5-9FCB-E3D577387A5F}" type="presParOf" srcId="{CBA10F34-89F9-4DC2-9701-B316AC18DE58}" destId="{6CBE9976-D89F-4857-AF39-6E225C4EEE62}" srcOrd="0" destOrd="0" presId="urn:microsoft.com/office/officeart/2009/layout/CircleArrowProcess"/>
    <dgm:cxn modelId="{B13B8F19-B368-46C8-A4C1-3279DA3AF41B}" type="presParOf" srcId="{6CBE9976-D89F-4857-AF39-6E225C4EEE62}" destId="{66BB7595-1A56-4DD6-95FF-9CFD9812A019}" srcOrd="0" destOrd="0" presId="urn:microsoft.com/office/officeart/2009/layout/CircleArrowProcess"/>
    <dgm:cxn modelId="{CA59F412-785A-45B2-AD09-55EEF39E03B2}" type="presParOf" srcId="{CBA10F34-89F9-4DC2-9701-B316AC18DE58}" destId="{6C677A82-7C98-47DF-AFC1-F87DCBB17942}" srcOrd="1" destOrd="0" presId="urn:microsoft.com/office/officeart/2009/layout/CircleArrowProcess"/>
    <dgm:cxn modelId="{2B0A4F1F-20F8-47DC-B20A-9E9004471F7D}" type="presParOf" srcId="{CBA10F34-89F9-4DC2-9701-B316AC18DE58}" destId="{77D27875-1C95-4379-B7F6-9379784A881D}" srcOrd="2" destOrd="0" presId="urn:microsoft.com/office/officeart/2009/layout/CircleArrowProcess"/>
    <dgm:cxn modelId="{3A8A729D-0565-48FF-B4AD-2E42922550D7}" type="presParOf" srcId="{77D27875-1C95-4379-B7F6-9379784A881D}" destId="{B8F58F50-7296-4E6D-B8DF-58D1D17241C0}" srcOrd="0" destOrd="0" presId="urn:microsoft.com/office/officeart/2009/layout/CircleArrowProcess"/>
    <dgm:cxn modelId="{13723995-0378-4217-AD46-15D8DEFE90EF}" type="presParOf" srcId="{CBA10F34-89F9-4DC2-9701-B316AC18DE58}" destId="{3F0D2C84-32AD-4C9B-AD2A-0EA15B1CB90D}" srcOrd="3" destOrd="0" presId="urn:microsoft.com/office/officeart/2009/layout/CircleArrowProcess"/>
    <dgm:cxn modelId="{FA994345-F2BB-494E-A201-6BB14D8AFDF3}" type="presParOf" srcId="{CBA10F34-89F9-4DC2-9701-B316AC18DE58}" destId="{8EB29508-05E4-4DDE-B8B8-462F8D0F5688}" srcOrd="4" destOrd="0" presId="urn:microsoft.com/office/officeart/2009/layout/CircleArrowProcess"/>
    <dgm:cxn modelId="{6A510C7D-D5D7-4D77-BD65-67CE21717F1E}" type="presParOf" srcId="{8EB29508-05E4-4DDE-B8B8-462F8D0F5688}" destId="{72EEA946-73E4-4D02-971D-DF93B4F549A7}" srcOrd="0" destOrd="0" presId="urn:microsoft.com/office/officeart/2009/layout/CircleArrowProcess"/>
    <dgm:cxn modelId="{636FF3BE-9D7B-4906-BF58-E97058C0A34E}" type="presParOf" srcId="{CBA10F34-89F9-4DC2-9701-B316AC18DE58}" destId="{BB51BCA7-D053-4642-AA83-14BB6641484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0B0FE-345D-462C-8A99-CE240146CF9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A0D96E-6FD2-4829-B421-575C6E1B6D6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Всероссийский конкурс «</a:t>
          </a:r>
          <a:r>
            <a:rPr lang="ru-RU" sz="2000" dirty="0" err="1" smtClean="0">
              <a:solidFill>
                <a:schemeClr val="tx2">
                  <a:lumMod val="10000"/>
                </a:schemeClr>
              </a:solidFill>
            </a:rPr>
            <a:t>Проектория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D6F55C24-CB10-4BA3-B6FE-2B69947F7A44}" type="parTrans" cxnId="{1395F6D8-832F-4DD6-81EB-3B9DFBE7DE9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4B84BAD4-5D21-4191-8285-87A0E11F6C3D}" type="sibTrans" cxnId="{1395F6D8-832F-4DD6-81EB-3B9DFBE7DE9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A8460CAB-5F79-41A4-85BD-43A06DB59EA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Краевая педагогическая конференция «Сервис и туризм»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6B363486-3279-45BD-8877-63CC5D8593D0}" type="parTrans" cxnId="{57670FF9-343E-4B96-84FF-A921B07A9C5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F8999B1-A14E-4EAD-8CCB-83171EECE83B}" type="sibTrans" cxnId="{57670FF9-343E-4B96-84FF-A921B07A9C57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841CF177-EA9E-4589-8B15-62646A750DCA}">
      <dgm:prSet custT="1"/>
      <dgm:spPr/>
      <dgm:t>
        <a:bodyPr/>
        <a:lstStyle/>
        <a:p>
          <a:r>
            <a:rPr lang="ru-RU" sz="2000" smtClean="0">
              <a:solidFill>
                <a:schemeClr val="tx2">
                  <a:lumMod val="10000"/>
                </a:schemeClr>
              </a:solidFill>
            </a:rPr>
            <a:t>Круглый стол «Летние профильные смены»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E3EC52FC-3027-45F3-9109-CE1590007913}" type="parTrans" cxnId="{5041EE15-C1AD-4E4A-A2B8-BF349464C1A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51E1AB24-F775-4FE9-9BB7-A8FBFB1B0CEE}" type="sibTrans" cxnId="{5041EE15-C1AD-4E4A-A2B8-BF349464C1A0}">
      <dgm:prSet/>
      <dgm:spPr/>
      <dgm:t>
        <a:bodyPr/>
        <a:lstStyle/>
        <a:p>
          <a:endParaRPr lang="ru-RU">
            <a:solidFill>
              <a:schemeClr val="tx2">
                <a:lumMod val="10000"/>
              </a:schemeClr>
            </a:solidFill>
          </a:endParaRPr>
        </a:p>
      </dgm:t>
    </dgm:pt>
    <dgm:pt modelId="{F3DFD726-D7B9-40C2-BC0C-D263C1249445}" type="pres">
      <dgm:prSet presAssocID="{7330B0FE-345D-462C-8A99-CE240146C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8C4A3-B95E-49A9-AAB1-D55B00CFDF82}" type="pres">
      <dgm:prSet presAssocID="{5AA0D96E-6FD2-4829-B421-575C6E1B6D6B}" presName="Name5" presStyleLbl="vennNode1" presStyleIdx="0" presStyleCnt="3" custScaleX="126830" custScaleY="200681" custLinFactNeighborX="-53433" custLinFactNeighborY="1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5EC3C-BB17-4A51-8DE8-EE2A26EDA331}" type="pres">
      <dgm:prSet presAssocID="{4B84BAD4-5D21-4191-8285-87A0E11F6C3D}" presName="space" presStyleCnt="0"/>
      <dgm:spPr/>
      <dgm:t>
        <a:bodyPr/>
        <a:lstStyle/>
        <a:p>
          <a:endParaRPr lang="ru-RU"/>
        </a:p>
      </dgm:t>
    </dgm:pt>
    <dgm:pt modelId="{B3A67CDA-B433-4C27-B4D2-9ECADA7642BB}" type="pres">
      <dgm:prSet presAssocID="{841CF177-EA9E-4589-8B15-62646A750DCA}" presName="Name5" presStyleLbl="vennNode1" presStyleIdx="1" presStyleCnt="3" custScaleX="128293" custScaleY="200976" custLinFactNeighborX="-8047" custLinFactNeighborY="-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9BD5-39CA-4253-B15D-913F1BD2FE97}" type="pres">
      <dgm:prSet presAssocID="{51E1AB24-F775-4FE9-9BB7-A8FBFB1B0CEE}" presName="space" presStyleCnt="0"/>
      <dgm:spPr/>
      <dgm:t>
        <a:bodyPr/>
        <a:lstStyle/>
        <a:p>
          <a:endParaRPr lang="ru-RU"/>
        </a:p>
      </dgm:t>
    </dgm:pt>
    <dgm:pt modelId="{46A2D3BF-CE9C-4C0F-B38F-D3B0E71B34E3}" type="pres">
      <dgm:prSet presAssocID="{A8460CAB-5F79-41A4-85BD-43A06DB59EA9}" presName="Name5" presStyleLbl="vennNode1" presStyleIdx="2" presStyleCnt="3" custScaleX="129526" custScaleY="200976" custLinFactNeighborX="22930" custLinFactNeighborY="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2A1C-BE12-4266-ABFD-C8D2C6ED5581}" type="presOf" srcId="{841CF177-EA9E-4589-8B15-62646A750DCA}" destId="{B3A67CDA-B433-4C27-B4D2-9ECADA7642BB}" srcOrd="0" destOrd="0" presId="urn:microsoft.com/office/officeart/2005/8/layout/venn3"/>
    <dgm:cxn modelId="{159A558C-0C7A-4494-99F8-2C4C723BF7F0}" type="presOf" srcId="{A8460CAB-5F79-41A4-85BD-43A06DB59EA9}" destId="{46A2D3BF-CE9C-4C0F-B38F-D3B0E71B34E3}" srcOrd="0" destOrd="0" presId="urn:microsoft.com/office/officeart/2005/8/layout/venn3"/>
    <dgm:cxn modelId="{B44A4C89-FA9A-4B54-A6E2-270F7EF7C140}" type="presOf" srcId="{5AA0D96E-6FD2-4829-B421-575C6E1B6D6B}" destId="{6208C4A3-B95E-49A9-AAB1-D55B00CFDF82}" srcOrd="0" destOrd="0" presId="urn:microsoft.com/office/officeart/2005/8/layout/venn3"/>
    <dgm:cxn modelId="{1395F6D8-832F-4DD6-81EB-3B9DFBE7DE90}" srcId="{7330B0FE-345D-462C-8A99-CE240146CF9E}" destId="{5AA0D96E-6FD2-4829-B421-575C6E1B6D6B}" srcOrd="0" destOrd="0" parTransId="{D6F55C24-CB10-4BA3-B6FE-2B69947F7A44}" sibTransId="{4B84BAD4-5D21-4191-8285-87A0E11F6C3D}"/>
    <dgm:cxn modelId="{5B7D1BAA-DAC7-46A9-AA10-4BAA32333AFD}" type="presOf" srcId="{7330B0FE-345D-462C-8A99-CE240146CF9E}" destId="{F3DFD726-D7B9-40C2-BC0C-D263C1249445}" srcOrd="0" destOrd="0" presId="urn:microsoft.com/office/officeart/2005/8/layout/venn3"/>
    <dgm:cxn modelId="{57670FF9-343E-4B96-84FF-A921B07A9C57}" srcId="{7330B0FE-345D-462C-8A99-CE240146CF9E}" destId="{A8460CAB-5F79-41A4-85BD-43A06DB59EA9}" srcOrd="2" destOrd="0" parTransId="{6B363486-3279-45BD-8877-63CC5D8593D0}" sibTransId="{FF8999B1-A14E-4EAD-8CCB-83171EECE83B}"/>
    <dgm:cxn modelId="{5041EE15-C1AD-4E4A-A2B8-BF349464C1A0}" srcId="{7330B0FE-345D-462C-8A99-CE240146CF9E}" destId="{841CF177-EA9E-4589-8B15-62646A750DCA}" srcOrd="1" destOrd="0" parTransId="{E3EC52FC-3027-45F3-9109-CE1590007913}" sibTransId="{51E1AB24-F775-4FE9-9BB7-A8FBFB1B0CEE}"/>
    <dgm:cxn modelId="{E5AD1434-4F15-45E6-BC87-D947CAD9CA58}" type="presParOf" srcId="{F3DFD726-D7B9-40C2-BC0C-D263C1249445}" destId="{6208C4A3-B95E-49A9-AAB1-D55B00CFDF82}" srcOrd="0" destOrd="0" presId="urn:microsoft.com/office/officeart/2005/8/layout/venn3"/>
    <dgm:cxn modelId="{A227603C-A9FF-461E-AD6F-71BC2F2DA3D1}" type="presParOf" srcId="{F3DFD726-D7B9-40C2-BC0C-D263C1249445}" destId="{D535EC3C-BB17-4A51-8DE8-EE2A26EDA331}" srcOrd="1" destOrd="0" presId="urn:microsoft.com/office/officeart/2005/8/layout/venn3"/>
    <dgm:cxn modelId="{0AD8D49A-7E25-4014-9452-28E9B4F750F3}" type="presParOf" srcId="{F3DFD726-D7B9-40C2-BC0C-D263C1249445}" destId="{B3A67CDA-B433-4C27-B4D2-9ECADA7642BB}" srcOrd="2" destOrd="0" presId="urn:microsoft.com/office/officeart/2005/8/layout/venn3"/>
    <dgm:cxn modelId="{0D8C00F6-3770-4572-B2EB-8AE40DB402BD}" type="presParOf" srcId="{F3DFD726-D7B9-40C2-BC0C-D263C1249445}" destId="{805B9BD5-39CA-4253-B15D-913F1BD2FE97}" srcOrd="3" destOrd="0" presId="urn:microsoft.com/office/officeart/2005/8/layout/venn3"/>
    <dgm:cxn modelId="{93FCB587-4DFB-4DAC-81B2-B1EBCC844373}" type="presParOf" srcId="{F3DFD726-D7B9-40C2-BC0C-D263C1249445}" destId="{46A2D3BF-CE9C-4C0F-B38F-D3B0E71B34E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D3D285-CD4B-4949-90F0-EE345C673FF2}" type="doc">
      <dgm:prSet loTypeId="urn:microsoft.com/office/officeart/2005/8/layout/pList2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9A7CC1-88C5-45FA-80AE-07BDCFEB1EC2}">
      <dgm:prSet phldrT="[Текст]"/>
      <dgm:spPr/>
      <dgm:t>
        <a:bodyPr/>
        <a:lstStyle/>
        <a:p>
          <a:pPr rtl="0"/>
          <a:endParaRPr lang="ru-RU" dirty="0" smtClean="0">
            <a:solidFill>
              <a:schemeClr val="tx2">
                <a:lumMod val="10000"/>
              </a:schemeClr>
            </a:solidFill>
          </a:endParaRPr>
        </a:p>
        <a:p>
          <a:pPr rtl="0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октябрь 2019</a:t>
          </a:r>
          <a:endParaRPr lang="ru-RU" dirty="0" smtClean="0">
            <a:solidFill>
              <a:schemeClr val="tx2">
                <a:lumMod val="10000"/>
              </a:schemeClr>
            </a:solidFill>
          </a:endParaRPr>
        </a:p>
      </dgm:t>
    </dgm:pt>
    <dgm:pt modelId="{3A8ECDE7-EE3F-4445-B314-14240FA64975}" type="parTrans" cxnId="{8861FA68-C224-4997-AE92-481F1682A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813BC1-8435-4C90-80C1-BE34761DE3E4}" type="sibTrans" cxnId="{8861FA68-C224-4997-AE92-481F1682A6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838E7B-E05D-4B50-8B5B-E800A054ED76}">
      <dgm:prSet phldrT="[Текст]"/>
      <dgm:spPr/>
      <dgm:t>
        <a:bodyPr/>
        <a:lstStyle/>
        <a:p>
          <a:pPr algn="ctr"/>
          <a:endParaRPr lang="ru-RU" baseline="0" dirty="0" smtClean="0">
            <a:solidFill>
              <a:schemeClr val="tx2">
                <a:lumMod val="10000"/>
              </a:schemeClr>
            </a:solidFill>
          </a:endParaRPr>
        </a:p>
        <a:p>
          <a:pPr algn="ctr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Программа «Факты», </a:t>
          </a:r>
        </a:p>
        <a:p>
          <a:pPr algn="ctr"/>
          <a:r>
            <a:rPr lang="ru-RU" baseline="0" dirty="0" smtClean="0">
              <a:solidFill>
                <a:schemeClr val="tx2">
                  <a:lumMod val="10000"/>
                </a:schemeClr>
              </a:solidFill>
            </a:rPr>
            <a:t>ноябрь 2019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26874E87-E594-46E7-A55E-6D483B98CC1D}" type="parTrans" cxnId="{986B29A5-20F7-4057-B3D8-B145301949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E8FBAE-E76A-4445-8434-DC582666BA51}" type="sibTrans" cxnId="{986B29A5-20F7-4057-B3D8-B145301949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AF31B6-4B90-4F1B-98D0-6B98C0BFC576}">
      <dgm:prSet/>
      <dgm:spPr/>
      <dgm:t>
        <a:bodyPr/>
        <a:lstStyle/>
        <a:p>
          <a:pPr algn="l"/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769A3E1C-1768-4979-8251-4BB0915CB9FA}" type="parTrans" cxnId="{FF6C3619-5639-4D0D-B8E7-ABDCFDF1E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A493D6-37A8-4F53-8080-E547EF664605}" type="sibTrans" cxnId="{FF6C3619-5639-4D0D-B8E7-ABDCFDF1E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AD69BB-C71F-4258-AE04-062879FDB356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aseline="0" smtClean="0">
            <a:solidFill>
              <a:schemeClr val="tx2">
                <a:lumMod val="10000"/>
              </a:schemeClr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smtClean="0">
              <a:solidFill>
                <a:schemeClr val="tx2">
                  <a:lumMod val="10000"/>
                </a:schemeClr>
              </a:solidFill>
            </a:rPr>
            <a:t>Программа «Вести Кубань»,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smtClean="0">
              <a:solidFill>
                <a:schemeClr val="tx2">
                  <a:lumMod val="10000"/>
                </a:schemeClr>
              </a:solidFill>
            </a:rPr>
            <a:t>ноябрь 2019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A799C332-EDE3-4AFE-A393-B23C17E27F7F}" type="parTrans" cxnId="{5A238535-750F-4E9E-8906-362FCAC40A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7C0E82-9DB1-428E-A2F5-8731824AEC77}" type="sibTrans" cxnId="{5A238535-750F-4E9E-8906-362FCAC40A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04E23E-50AA-4FD5-95F3-FC505BBE9FFE}" type="pres">
      <dgm:prSet presAssocID="{98D3D285-CD4B-4949-90F0-EE345C673F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8BF7F-0AB7-4984-B6BF-F2DE131C5E1A}" type="pres">
      <dgm:prSet presAssocID="{98D3D285-CD4B-4949-90F0-EE345C673FF2}" presName="bkgdShp" presStyleLbl="alignAccFollowNode1" presStyleIdx="0" presStyleCnt="1" custLinFactNeighborX="126" custLinFactNeighborY="-2049"/>
      <dgm:spPr/>
      <dgm:t>
        <a:bodyPr/>
        <a:lstStyle/>
        <a:p>
          <a:endParaRPr lang="ru-RU"/>
        </a:p>
      </dgm:t>
    </dgm:pt>
    <dgm:pt modelId="{1E660727-B6ED-4AEF-976B-555396B80201}" type="pres">
      <dgm:prSet presAssocID="{98D3D285-CD4B-4949-90F0-EE345C673FF2}" presName="linComp" presStyleCnt="0"/>
      <dgm:spPr/>
      <dgm:t>
        <a:bodyPr/>
        <a:lstStyle/>
        <a:p>
          <a:endParaRPr lang="ru-RU"/>
        </a:p>
      </dgm:t>
    </dgm:pt>
    <dgm:pt modelId="{BB5A56FB-DF8A-4807-AA72-16BC3E6BB0F7}" type="pres">
      <dgm:prSet presAssocID="{D79A7CC1-88C5-45FA-80AE-07BDCFEB1EC2}" presName="compNode" presStyleCnt="0"/>
      <dgm:spPr/>
      <dgm:t>
        <a:bodyPr/>
        <a:lstStyle/>
        <a:p>
          <a:endParaRPr lang="ru-RU"/>
        </a:p>
      </dgm:t>
    </dgm:pt>
    <dgm:pt modelId="{66FF9EB9-CDEE-4566-A5A3-C122667C88E0}" type="pres">
      <dgm:prSet presAssocID="{D79A7CC1-88C5-45FA-80AE-07BDCFEB1E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14CAB-AFA8-48A9-BB38-396275C96BB3}" type="pres">
      <dgm:prSet presAssocID="{D79A7CC1-88C5-45FA-80AE-07BDCFEB1EC2}" presName="invisiNode" presStyleLbl="node1" presStyleIdx="0" presStyleCnt="3"/>
      <dgm:spPr/>
      <dgm:t>
        <a:bodyPr/>
        <a:lstStyle/>
        <a:p>
          <a:endParaRPr lang="ru-RU"/>
        </a:p>
      </dgm:t>
    </dgm:pt>
    <dgm:pt modelId="{6DCA2C40-187C-4DF2-826C-3E45DD8791BC}" type="pres">
      <dgm:prSet presAssocID="{D79A7CC1-88C5-45FA-80AE-07BDCFEB1E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E89B6-AD3B-466C-9E54-950006D9AEBD}" type="pres">
      <dgm:prSet presAssocID="{5D813BC1-8435-4C90-80C1-BE34761DE3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42C965-584B-4D50-86BA-11FC3C40D251}" type="pres">
      <dgm:prSet presAssocID="{AC838E7B-E05D-4B50-8B5B-E800A054ED76}" presName="compNode" presStyleCnt="0"/>
      <dgm:spPr/>
      <dgm:t>
        <a:bodyPr/>
        <a:lstStyle/>
        <a:p>
          <a:endParaRPr lang="ru-RU"/>
        </a:p>
      </dgm:t>
    </dgm:pt>
    <dgm:pt modelId="{7FDBF404-6D89-43C8-800D-12596996858E}" type="pres">
      <dgm:prSet presAssocID="{AC838E7B-E05D-4B50-8B5B-E800A054ED76}" presName="node" presStyleLbl="node1" presStyleIdx="1" presStyleCnt="3" custLinFactNeighborX="-995" custLinFactNeighborY="-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7F433-6E27-4891-BC62-5A21A84BD9BD}" type="pres">
      <dgm:prSet presAssocID="{AC838E7B-E05D-4B50-8B5B-E800A054ED76}" presName="invisiNode" presStyleLbl="node1" presStyleIdx="1" presStyleCnt="3"/>
      <dgm:spPr/>
      <dgm:t>
        <a:bodyPr/>
        <a:lstStyle/>
        <a:p>
          <a:endParaRPr lang="ru-RU"/>
        </a:p>
      </dgm:t>
    </dgm:pt>
    <dgm:pt modelId="{78D7A103-DCCF-4E5B-B6A3-5416ADB26B2D}" type="pres">
      <dgm:prSet presAssocID="{AC838E7B-E05D-4B50-8B5B-E800A054ED7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A406A3-00D4-410F-9E25-E608E0379720}" type="pres">
      <dgm:prSet presAssocID="{0AE8FBAE-E76A-4445-8434-DC582666BA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169902-9D35-4AE2-97A0-1625D920091C}" type="pres">
      <dgm:prSet presAssocID="{26AD69BB-C71F-4258-AE04-062879FDB356}" presName="compNode" presStyleCnt="0"/>
      <dgm:spPr/>
      <dgm:t>
        <a:bodyPr/>
        <a:lstStyle/>
        <a:p>
          <a:endParaRPr lang="ru-RU"/>
        </a:p>
      </dgm:t>
    </dgm:pt>
    <dgm:pt modelId="{298B43D5-5532-48E2-BA78-A335E47201DF}" type="pres">
      <dgm:prSet presAssocID="{26AD69BB-C71F-4258-AE04-062879FDB3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47EB-A9A2-4B37-88AD-4FAF9B5773BE}" type="pres">
      <dgm:prSet presAssocID="{26AD69BB-C71F-4258-AE04-062879FDB356}" presName="invisiNode" presStyleLbl="node1" presStyleIdx="2" presStyleCnt="3"/>
      <dgm:spPr/>
      <dgm:t>
        <a:bodyPr/>
        <a:lstStyle/>
        <a:p>
          <a:endParaRPr lang="ru-RU"/>
        </a:p>
      </dgm:t>
    </dgm:pt>
    <dgm:pt modelId="{BE5E906D-26C7-47AC-AF8D-60F45E2790AA}" type="pres">
      <dgm:prSet presAssocID="{26AD69BB-C71F-4258-AE04-062879FDB356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1067029-D066-49F1-8F7A-4280A4287668}" type="presOf" srcId="{75AF31B6-4B90-4F1B-98D0-6B98C0BFC576}" destId="{7FDBF404-6D89-43C8-800D-12596996858E}" srcOrd="0" destOrd="1" presId="urn:microsoft.com/office/officeart/2005/8/layout/pList2#1"/>
    <dgm:cxn modelId="{8861FA68-C224-4997-AE92-481F1682A60C}" srcId="{98D3D285-CD4B-4949-90F0-EE345C673FF2}" destId="{D79A7CC1-88C5-45FA-80AE-07BDCFEB1EC2}" srcOrd="0" destOrd="0" parTransId="{3A8ECDE7-EE3F-4445-B314-14240FA64975}" sibTransId="{5D813BC1-8435-4C90-80C1-BE34761DE3E4}"/>
    <dgm:cxn modelId="{27CC9EC2-D35B-400B-9E0B-666624ED9526}" type="presOf" srcId="{AC838E7B-E05D-4B50-8B5B-E800A054ED76}" destId="{7FDBF404-6D89-43C8-800D-12596996858E}" srcOrd="0" destOrd="0" presId="urn:microsoft.com/office/officeart/2005/8/layout/pList2#1"/>
    <dgm:cxn modelId="{B09E500A-0695-4695-9FFE-E607C438DBD7}" type="presOf" srcId="{D79A7CC1-88C5-45FA-80AE-07BDCFEB1EC2}" destId="{66FF9EB9-CDEE-4566-A5A3-C122667C88E0}" srcOrd="0" destOrd="0" presId="urn:microsoft.com/office/officeart/2005/8/layout/pList2#1"/>
    <dgm:cxn modelId="{8F6780C0-7394-487C-9B9D-975BCA88900C}" type="presOf" srcId="{0AE8FBAE-E76A-4445-8434-DC582666BA51}" destId="{A2A406A3-00D4-410F-9E25-E608E0379720}" srcOrd="0" destOrd="0" presId="urn:microsoft.com/office/officeart/2005/8/layout/pList2#1"/>
    <dgm:cxn modelId="{3D7EFA8E-2A04-4F0B-BB00-C2125F1075F3}" type="presOf" srcId="{26AD69BB-C71F-4258-AE04-062879FDB356}" destId="{298B43D5-5532-48E2-BA78-A335E47201DF}" srcOrd="0" destOrd="0" presId="urn:microsoft.com/office/officeart/2005/8/layout/pList2#1"/>
    <dgm:cxn modelId="{A3FA9A35-82FE-4F68-85B6-956F3536FF58}" type="presOf" srcId="{5D813BC1-8435-4C90-80C1-BE34761DE3E4}" destId="{588E89B6-AD3B-466C-9E54-950006D9AEBD}" srcOrd="0" destOrd="0" presId="urn:microsoft.com/office/officeart/2005/8/layout/pList2#1"/>
    <dgm:cxn modelId="{FF6C3619-5639-4D0D-B8E7-ABDCFDF1E7B0}" srcId="{AC838E7B-E05D-4B50-8B5B-E800A054ED76}" destId="{75AF31B6-4B90-4F1B-98D0-6B98C0BFC576}" srcOrd="0" destOrd="0" parTransId="{769A3E1C-1768-4979-8251-4BB0915CB9FA}" sibTransId="{FFA493D6-37A8-4F53-8080-E547EF664605}"/>
    <dgm:cxn modelId="{986B29A5-20F7-4057-B3D8-B1453019490A}" srcId="{98D3D285-CD4B-4949-90F0-EE345C673FF2}" destId="{AC838E7B-E05D-4B50-8B5B-E800A054ED76}" srcOrd="1" destOrd="0" parTransId="{26874E87-E594-46E7-A55E-6D483B98CC1D}" sibTransId="{0AE8FBAE-E76A-4445-8434-DC582666BA51}"/>
    <dgm:cxn modelId="{5A238535-750F-4E9E-8906-362FCAC40AC7}" srcId="{98D3D285-CD4B-4949-90F0-EE345C673FF2}" destId="{26AD69BB-C71F-4258-AE04-062879FDB356}" srcOrd="2" destOrd="0" parTransId="{A799C332-EDE3-4AFE-A393-B23C17E27F7F}" sibTransId="{297C0E82-9DB1-428E-A2F5-8731824AEC77}"/>
    <dgm:cxn modelId="{A2197EB6-01FB-4331-9292-A441DDA26A1A}" type="presOf" srcId="{98D3D285-CD4B-4949-90F0-EE345C673FF2}" destId="{DE04E23E-50AA-4FD5-95F3-FC505BBE9FFE}" srcOrd="0" destOrd="0" presId="urn:microsoft.com/office/officeart/2005/8/layout/pList2#1"/>
    <dgm:cxn modelId="{17DAC953-01F3-4D04-9090-B5C0A8CE7FBA}" type="presParOf" srcId="{DE04E23E-50AA-4FD5-95F3-FC505BBE9FFE}" destId="{C158BF7F-0AB7-4984-B6BF-F2DE131C5E1A}" srcOrd="0" destOrd="0" presId="urn:microsoft.com/office/officeart/2005/8/layout/pList2#1"/>
    <dgm:cxn modelId="{BDF4E849-10CB-4151-9142-E1EF8F2137A5}" type="presParOf" srcId="{DE04E23E-50AA-4FD5-95F3-FC505BBE9FFE}" destId="{1E660727-B6ED-4AEF-976B-555396B80201}" srcOrd="1" destOrd="0" presId="urn:microsoft.com/office/officeart/2005/8/layout/pList2#1"/>
    <dgm:cxn modelId="{45E98490-E164-4248-9BDD-BD2A5AAF48CF}" type="presParOf" srcId="{1E660727-B6ED-4AEF-976B-555396B80201}" destId="{BB5A56FB-DF8A-4807-AA72-16BC3E6BB0F7}" srcOrd="0" destOrd="0" presId="urn:microsoft.com/office/officeart/2005/8/layout/pList2#1"/>
    <dgm:cxn modelId="{3E387E97-5064-4E29-BDEE-06551040AA53}" type="presParOf" srcId="{BB5A56FB-DF8A-4807-AA72-16BC3E6BB0F7}" destId="{66FF9EB9-CDEE-4566-A5A3-C122667C88E0}" srcOrd="0" destOrd="0" presId="urn:microsoft.com/office/officeart/2005/8/layout/pList2#1"/>
    <dgm:cxn modelId="{B11ACB96-019C-4A4D-ADB4-8E99B23B9880}" type="presParOf" srcId="{BB5A56FB-DF8A-4807-AA72-16BC3E6BB0F7}" destId="{3CC14CAB-AFA8-48A9-BB38-396275C96BB3}" srcOrd="1" destOrd="0" presId="urn:microsoft.com/office/officeart/2005/8/layout/pList2#1"/>
    <dgm:cxn modelId="{A088E1C4-4F18-4535-87D9-91DB8713EFFA}" type="presParOf" srcId="{BB5A56FB-DF8A-4807-AA72-16BC3E6BB0F7}" destId="{6DCA2C40-187C-4DF2-826C-3E45DD8791BC}" srcOrd="2" destOrd="0" presId="urn:microsoft.com/office/officeart/2005/8/layout/pList2#1"/>
    <dgm:cxn modelId="{11784D99-2AB8-4E3B-A6D7-1A094C052B17}" type="presParOf" srcId="{1E660727-B6ED-4AEF-976B-555396B80201}" destId="{588E89B6-AD3B-466C-9E54-950006D9AEBD}" srcOrd="1" destOrd="0" presId="urn:microsoft.com/office/officeart/2005/8/layout/pList2#1"/>
    <dgm:cxn modelId="{3DF447AE-9157-48A8-A1EC-24C2998DF12A}" type="presParOf" srcId="{1E660727-B6ED-4AEF-976B-555396B80201}" destId="{5C42C965-584B-4D50-86BA-11FC3C40D251}" srcOrd="2" destOrd="0" presId="urn:microsoft.com/office/officeart/2005/8/layout/pList2#1"/>
    <dgm:cxn modelId="{BCF45500-ACEA-4D6C-B399-64765DEA9E4E}" type="presParOf" srcId="{5C42C965-584B-4D50-86BA-11FC3C40D251}" destId="{7FDBF404-6D89-43C8-800D-12596996858E}" srcOrd="0" destOrd="0" presId="urn:microsoft.com/office/officeart/2005/8/layout/pList2#1"/>
    <dgm:cxn modelId="{8208FA5C-4118-43D5-8935-E0F5B8A7B52F}" type="presParOf" srcId="{5C42C965-584B-4D50-86BA-11FC3C40D251}" destId="{93F7F433-6E27-4891-BC62-5A21A84BD9BD}" srcOrd="1" destOrd="0" presId="urn:microsoft.com/office/officeart/2005/8/layout/pList2#1"/>
    <dgm:cxn modelId="{D0AF0151-1506-4347-BAA4-E605974C3960}" type="presParOf" srcId="{5C42C965-584B-4D50-86BA-11FC3C40D251}" destId="{78D7A103-DCCF-4E5B-B6A3-5416ADB26B2D}" srcOrd="2" destOrd="0" presId="urn:microsoft.com/office/officeart/2005/8/layout/pList2#1"/>
    <dgm:cxn modelId="{D326EB2E-42E3-4FBA-9041-39E707AF775D}" type="presParOf" srcId="{1E660727-B6ED-4AEF-976B-555396B80201}" destId="{A2A406A3-00D4-410F-9E25-E608E0379720}" srcOrd="3" destOrd="0" presId="urn:microsoft.com/office/officeart/2005/8/layout/pList2#1"/>
    <dgm:cxn modelId="{E4A4E0C5-AAE1-4CA7-BEF8-C30EE15014CF}" type="presParOf" srcId="{1E660727-B6ED-4AEF-976B-555396B80201}" destId="{1A169902-9D35-4AE2-97A0-1625D920091C}" srcOrd="4" destOrd="0" presId="urn:microsoft.com/office/officeart/2005/8/layout/pList2#1"/>
    <dgm:cxn modelId="{430E9E3D-F23F-4D82-A1BE-6CEB814341AD}" type="presParOf" srcId="{1A169902-9D35-4AE2-97A0-1625D920091C}" destId="{298B43D5-5532-48E2-BA78-A335E47201DF}" srcOrd="0" destOrd="0" presId="urn:microsoft.com/office/officeart/2005/8/layout/pList2#1"/>
    <dgm:cxn modelId="{6DC7FF4B-1ABE-47FA-9CCE-BA7C43E51875}" type="presParOf" srcId="{1A169902-9D35-4AE2-97A0-1625D920091C}" destId="{6E3547EB-A9A2-4B37-88AD-4FAF9B5773BE}" srcOrd="1" destOrd="0" presId="urn:microsoft.com/office/officeart/2005/8/layout/pList2#1"/>
    <dgm:cxn modelId="{7E593679-2D47-4DFB-9873-1B20C72D32A2}" type="presParOf" srcId="{1A169902-9D35-4AE2-97A0-1625D920091C}" destId="{BE5E906D-26C7-47AC-AF8D-60F45E2790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1F74-BF56-4217-A146-72A765A091EE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2153-51B3-4416-8B7C-2943C5AD04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9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75D4-D1AC-4E3A-AEF6-E86E126E8C4E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F99A-96D0-4D78-89F4-ED819B189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F498-39E1-4C9B-8694-25EF265ADB17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5A3B-EB4B-45DB-831F-E18B68B08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1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C157-5996-484C-A37D-29B08D0EA0C5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590C-C547-496D-8F2E-69EDB8214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5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A150-1E08-4EC3-B992-80C769E887BE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1A20-E633-4276-8669-2E77CAC64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9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0223-FC1F-476D-8413-3675A7C3AE64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998B-9D3B-47AF-A3FB-15939C8191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1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8976-0D75-481F-9595-33261B7CF29D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E63F-F747-4C66-AA63-95F072CC88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2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A3A2-86C2-458B-8606-9F1625514792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6857-034A-4A3E-8B4C-76566287CF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1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01EB-91AD-4599-A044-4290A6290375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C5E5-548D-4ADD-A753-C138EAAE7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9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C55D-9B3E-4A24-910D-60F27EC0BDF8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701C-BF32-4275-8DFA-9D0C0962F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5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2D12-3BEF-4C18-93C8-E6F4BB7A1BEE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7C69-094E-46D9-BE3E-412260F65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31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508FD3-F31A-4C4D-8BF7-176F2A7E9EFC}" type="datetimeFigureOut">
              <a:rPr lang="ru-RU"/>
              <a:pPr>
                <a:defRPr/>
              </a:pPr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9DE2472E-47CD-4E23-AA5D-AB2F7DBE8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8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300" y="2492375"/>
            <a:ext cx="7489825" cy="398303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Отчёт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 реализации проекта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краевой инновационной площадки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«Эффективное использование ресурсов колледжа и его базовых предприятий в работе центра «Профориентация на успех!»»</a:t>
            </a: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0113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8888" y="323850"/>
            <a:ext cx="7705725" cy="116046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Краснодарского края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b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«Краснодарский торгово-экономический колледж»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3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4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13"/>
            <a:ext cx="9144000" cy="6858000"/>
          </a:xfrm>
        </p:spPr>
      </p:pic>
      <p:sp>
        <p:nvSpPr>
          <p:cNvPr id="13318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Задачи периода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51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1. Подготовить материально-технические и организационно-педагогические условия внедрения модели </a:t>
                      </a:r>
                      <a:r>
                        <a:rPr kumimoji="0" lang="ru-RU" sz="2000" b="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профориентационной</a:t>
                      </a: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интеграции: общеобразовательная организация – колледж - базовые предприятия, способствующей личностному развитию, профессиональному самоопределению и повышению конкурентоспособности мотивированных учащихся.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2. Дифференцировать содержание основных образовательных программ на основе преемственности общего и среднего профессионального образования, опыта российского и зарубежного бизнеса.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3. Экспериментально проверить эффективность </a:t>
                      </a:r>
                      <a:r>
                        <a:rPr kumimoji="0" lang="ru-RU" sz="2000" b="0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профориентационной</a:t>
                      </a:r>
                      <a:r>
                        <a:rPr kumimoji="0" lang="ru-RU" sz="20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работы с учащимися в интегрированной системе: общеобразовательная организация – колледж – базовые предприятия.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Материальные ресурсы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14422"/>
          <a:ext cx="8712968" cy="536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63" y="188913"/>
            <a:ext cx="83645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Материально-технические условия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кафе «Лицей»</a:t>
            </a: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2195513" y="3644900"/>
            <a:ext cx="15128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Фасад кафе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3824288" y="6519863"/>
            <a:ext cx="15128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Торговый зал</a:t>
            </a: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5580063" y="3644900"/>
            <a:ext cx="23764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самообслуживания</a:t>
            </a: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952875"/>
            <a:ext cx="3741737" cy="259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1143000"/>
            <a:ext cx="3500438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75" y="1143000"/>
            <a:ext cx="3502025" cy="245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2413" cy="68564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010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Материально-технические условия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cs typeface="Times New Roman" pitchFamily="18" charset="0"/>
              </a:rPr>
              <a:t>«Блинная»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9512" y="1340768"/>
            <a:ext cx="40692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3826540"/>
            <a:ext cx="3960440" cy="258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ustova_np\Desktop\Секретарь\Фото\Новая папка\без раковин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32040" y="1412776"/>
            <a:ext cx="396061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7" name="Picture 3" descr="C:\Users\kustova_np\Desktop\Секретарь\Фото\Новая папка\IMG-20181221-WA002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4048" y="4077072"/>
            <a:ext cx="3883063" cy="24354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1116013" y="3644900"/>
            <a:ext cx="25193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Торговый зал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867400" y="3644900"/>
            <a:ext cx="2520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Витрина</a:t>
            </a:r>
          </a:p>
        </p:txBody>
      </p:sp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1187450" y="6308725"/>
            <a:ext cx="25923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Производственный цех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6443663" y="6381750"/>
            <a:ext cx="24177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раздачи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Материально-технические условия</a:t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cs typeface="Times New Roman" pitchFamily="18" charset="0"/>
              </a:rPr>
              <a:t> «Золотая нить»</a:t>
            </a:r>
            <a:endParaRPr lang="ru-RU" sz="3600" dirty="0">
              <a:latin typeface="+mn-lt"/>
            </a:endParaRPr>
          </a:p>
        </p:txBody>
      </p:sp>
      <p:pic>
        <p:nvPicPr>
          <p:cNvPr id="54275" name="Picture 3" descr="C:\Users\777\Desktop\IMG-20200117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74" y="1643051"/>
            <a:ext cx="2648545" cy="4429156"/>
          </a:xfrm>
          <a:effectLst>
            <a:softEdge rad="112500"/>
          </a:effectLst>
        </p:spPr>
      </p:pic>
      <p:pic>
        <p:nvPicPr>
          <p:cNvPr id="54277" name="Picture 5" descr="C:\Users\777\Desktop\IMG-20200117-W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56197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00875" y="6143625"/>
            <a:ext cx="2357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Швейный цех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813" y="6143625"/>
            <a:ext cx="25003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Раскройный стол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333375"/>
            <a:ext cx="86645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Материально-технические условия</a:t>
            </a:r>
            <a:b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</a:b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учебная гостиница «Молодежная»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2" y="1412776"/>
            <a:ext cx="349387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55976" y="1484783"/>
            <a:ext cx="4320480" cy="23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72000" y="4005064"/>
            <a:ext cx="3948334" cy="233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5795963" y="3644900"/>
            <a:ext cx="23764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Гостиничный номер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55650" y="6237288"/>
            <a:ext cx="32400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Служебное помещение горничных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227763" y="6308725"/>
            <a:ext cx="9366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Коридор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Экспериментальная проверка эффективности профориентационной работы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457200" y="1412776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отчётного периода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0363" y="1196975"/>
          <a:ext cx="8423275" cy="5018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23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301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Проведение промежуточных и итоговых измерений в рамках мониторинга качества реализуемой программы.</a:t>
                      </a:r>
                    </a:p>
                  </a:txBody>
                  <a:tcPr marL="91422" marR="91422" marT="45704" marB="4570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3133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Анализ эффективности модели профориентационной интеграции.</a:t>
                      </a: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930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Обобщение полученных результатов исследований.</a:t>
                      </a: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012"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Трансляционная деятельность (чрез публикации, круглые столы, тренинги).</a:t>
                      </a:r>
                      <a:endParaRPr kumimoji="0" lang="ru-RU" sz="2400" b="0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2" marR="91422" marT="45704" marB="4570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Организация сетевого взаимодействия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7942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Колледж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/>
                        </a:rPr>
                        <a:t>Орган</a:t>
                      </a:r>
                      <a:r>
                        <a:rPr lang="ru-RU" sz="2800" baseline="0" dirty="0" smtClean="0">
                          <a:effectLst/>
                        </a:rPr>
                        <a:t>ы местного самоуправления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Центры занятости населения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628">
                <a:tc>
                  <a:txBody>
                    <a:bodyPr/>
                    <a:lstStyle/>
                    <a:p>
                      <a:pPr lvl="0" algn="ctr"/>
                      <a:r>
                        <a:rPr lang="ru-RU" sz="2800" dirty="0" smtClean="0"/>
                        <a:t>Социальные партнеры</a:t>
                      </a:r>
                    </a:p>
                    <a:p>
                      <a:pPr lvl="0" algn="ctr"/>
                      <a:r>
                        <a:rPr lang="ru-RU" sz="2800" dirty="0" smtClean="0"/>
                        <a:t>Базовая площадка</a:t>
                      </a:r>
                    </a:p>
                    <a:p>
                      <a:pPr lvl="0" algn="ctr"/>
                      <a:r>
                        <a:rPr lang="ru-RU" sz="2800" dirty="0" smtClean="0"/>
                        <a:t>(ООО «</a:t>
                      </a:r>
                      <a:r>
                        <a:rPr lang="ru-RU" sz="2800" dirty="0" err="1" smtClean="0"/>
                        <a:t>Анприс</a:t>
                      </a:r>
                      <a:r>
                        <a:rPr lang="ru-RU" sz="2800" dirty="0" smtClean="0"/>
                        <a:t>»)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Общеобразовательные организации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Образовательные дошкольные учреждения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Ремесленная школа </a:t>
                      </a:r>
                      <a:r>
                        <a:rPr lang="ru-RU" sz="2800" dirty="0" err="1" smtClean="0"/>
                        <a:t>Дурлаха</a:t>
                      </a:r>
                      <a:r>
                        <a:rPr lang="ru-RU" sz="2800" dirty="0" smtClean="0"/>
                        <a:t> (Германия)</a:t>
                      </a: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Инновационность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2843808" y="980728"/>
          <a:ext cx="612068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Измерение и оценка качества инновации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24579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406400" y="1549400"/>
          <a:ext cx="824865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r:id="rId3" imgW="8248603" imgH="4627265" progId="Excel.Chart.8">
                  <p:embed/>
                </p:oleObj>
              </mc:Choice>
              <mc:Fallback>
                <p:oleObj r:id="rId3" imgW="8248603" imgH="462726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24865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Критерии и показатели профориентационной работы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5603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4714875" y="1857375"/>
          <a:ext cx="4140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r:id="rId3" imgW="4145639" imgH="4627265" progId="Excel.Chart.8">
                  <p:embed/>
                </p:oleObj>
              </mc:Choice>
              <mc:Fallback>
                <p:oleObj r:id="rId3" imgW="4145639" imgH="4627265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857375"/>
                        <a:ext cx="4140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417513" y="2009775"/>
          <a:ext cx="4140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r:id="rId5" imgW="4145639" imgH="4627265" progId="Excel.Chart.8">
                  <p:embed/>
                </p:oleObj>
              </mc:Choice>
              <mc:Fallback>
                <p:oleObj r:id="rId5" imgW="4145639" imgH="4627265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009775"/>
                        <a:ext cx="4140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88" y="142875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Конкурс при приеме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профессии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0" y="142875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Конкурс при приеме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специальности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1125538"/>
            <a:ext cx="85915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tabLst>
                <a:tab pos="533400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Продолжена реализация проекта международной деятельности с образовательными учреждениями г. Карлсруэ (Германия) и г. </a:t>
            </a:r>
            <a:r>
              <a:rPr lang="ru-RU" sz="1600" b="1" dirty="0" err="1">
                <a:solidFill>
                  <a:srgbClr val="292400"/>
                </a:solidFill>
                <a:cs typeface="Times New Roman" pitchFamily="18" charset="0"/>
              </a:rPr>
              <a:t>Ангулем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  (Франция) в виде стажировки преподавателей и обучающихся для реализации специальностей в сфере обслуживания. </a:t>
            </a:r>
          </a:p>
          <a:p>
            <a:pPr algn="just" eaLnBrk="1" hangingPunct="1">
              <a:tabLst>
                <a:tab pos="533400" algn="l"/>
              </a:tabLst>
              <a:defRPr/>
            </a:pP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	В марте 2019 г. делегация  Колледжа посетила ремесленную  школу </a:t>
            </a:r>
            <a:r>
              <a:rPr lang="ru-RU" sz="1600" b="1" dirty="0" err="1">
                <a:solidFill>
                  <a:srgbClr val="292400"/>
                </a:solidFill>
                <a:cs typeface="Times New Roman" pitchFamily="18" charset="0"/>
              </a:rPr>
              <a:t>Дурлаха</a:t>
            </a:r>
            <a:r>
              <a:rPr lang="ru-RU" sz="1600" b="1" dirty="0">
                <a:solidFill>
                  <a:srgbClr val="292400"/>
                </a:solidFill>
                <a:cs typeface="Times New Roman" pitchFamily="18" charset="0"/>
              </a:rPr>
              <a:t>. Для делегации колледжа проведены мастер классы, совместные уроки, экскурсии на ведущие предприятия страны.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95288" y="1484313"/>
            <a:ext cx="8589962" cy="21764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hangingPunct="0">
              <a:lnSpc>
                <a:spcPct val="100000"/>
              </a:lnSpc>
              <a:defRPr/>
            </a:pPr>
            <a:endParaRPr lang="ru-RU" altLang="ru-RU" sz="2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610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деятельность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6634" name="Picture 10" descr="F:\германия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28934"/>
            <a:ext cx="4295285" cy="3214710"/>
          </a:xfrm>
          <a:effectLst>
            <a:softEdge rad="112500"/>
          </a:effectLst>
        </p:spPr>
      </p:pic>
      <p:pic>
        <p:nvPicPr>
          <p:cNvPr id="26635" name="Picture 11" descr="F:\германи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223903" cy="316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071563"/>
          <a:ext cx="8715375" cy="15541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541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Круглый</a:t>
                      </a:r>
                      <a:r>
                        <a:rPr kumimoji="0" lang="ru-RU" sz="16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стол  «Эффективность использования моделей организации летних профильных смен для школьников на базе профессиональных образовательных организаций» ,</a:t>
                      </a:r>
                    </a:p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август</a:t>
                      </a:r>
                      <a:r>
                        <a:rPr kumimoji="0" lang="ru-RU" sz="1600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2019</a:t>
                      </a:r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9" marR="91439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Педагогическая конференция «Современные проблемы технологии при подготовке специалистов с сфере сервиса и туризма»,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ноябрь 2019</a:t>
                      </a:r>
                    </a:p>
                    <a:p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9" marR="91439" marT="45694" marB="4569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6635" name="Picture 11" descr="C:\Users\777\AppData\Local\Temp\Rar$DI03.283\IMG-20190823-WA0010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F:\Фото с УМО\DSC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Трансляционная деятельность</a:t>
            </a:r>
            <a:endParaRPr lang="ru-RU" sz="2800" dirty="0"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4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  <a:p>
            <a:pPr marL="136525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2. Измерение и оценка качества инновации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123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8230313" imgH="4706520" progId="Excel.Chart.8">
                  <p:embed/>
                </p:oleObj>
              </mc:Choice>
              <mc:Fallback>
                <p:oleObj r:id="rId3" imgW="8230313" imgH="4706520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3. Результативность</a:t>
            </a:r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МАУ гимназия № 25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МБОУ гимназия № 54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6149" name="Содержимое 10"/>
          <p:cNvGraphicFramePr>
            <a:graphicFrameLocks noGrp="1"/>
          </p:cNvGraphicFramePr>
          <p:nvPr>
            <p:ph sz="quarter" idx="2"/>
          </p:nvPr>
        </p:nvGraphicFramePr>
        <p:xfrm>
          <a:off x="500063" y="2357438"/>
          <a:ext cx="4040187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4041998" imgH="3761558" progId="Excel.Chart.8">
                  <p:embed/>
                </p:oleObj>
              </mc:Choice>
              <mc:Fallback>
                <p:oleObj r:id="rId3" imgW="4041998" imgH="3761558" progId="Excel.Chart.8">
                  <p:embed/>
                  <p:pic>
                    <p:nvPicPr>
                      <p:cNvPr id="0" name="Содержимое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357438"/>
                        <a:ext cx="4040187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Содержимое 11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4041998" imgH="3761558" progId="Excel.Chart.8">
                  <p:embed/>
                </p:oleObj>
              </mc:Choice>
              <mc:Fallback>
                <p:oleObj r:id="rId5" imgW="4041998" imgH="3761558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362200"/>
                        <a:ext cx="4041775" cy="376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3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4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8198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1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2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5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1024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9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11270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1647</TotalTime>
  <Words>526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Book Antiqua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Microsoft Excel Chart</vt:lpstr>
      <vt:lpstr>Презентация PowerPoint</vt:lpstr>
      <vt:lpstr>Задачи отчётного периода </vt:lpstr>
      <vt:lpstr>2. Измерение и оценка качества инновации </vt:lpstr>
      <vt:lpstr>3. Результативность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периода</vt:lpstr>
      <vt:lpstr>Материальные ресурсы</vt:lpstr>
      <vt:lpstr>Презентация PowerPoint</vt:lpstr>
      <vt:lpstr>Презентация PowerPoint</vt:lpstr>
      <vt:lpstr>Материально-технические условия «Блинная»</vt:lpstr>
      <vt:lpstr>Материально-технические условия  «Золотая нить»</vt:lpstr>
      <vt:lpstr>Презентация PowerPoint</vt:lpstr>
      <vt:lpstr>Экспериментальная проверка эффективности профориентационной работы</vt:lpstr>
      <vt:lpstr>Организация сетевого взаимодействия</vt:lpstr>
      <vt:lpstr>Инновационность</vt:lpstr>
      <vt:lpstr>Измерение и оценка качества инновации</vt:lpstr>
      <vt:lpstr>Критерии и показатели профориентационной работы </vt:lpstr>
      <vt:lpstr>Презентация PowerPoint</vt:lpstr>
      <vt:lpstr>Трансляционная деятельность</vt:lpstr>
      <vt:lpstr>Трансляционная деятельность</vt:lpstr>
      <vt:lpstr>Трансляционная деятельность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Админ</cp:lastModifiedBy>
  <cp:revision>93</cp:revision>
  <dcterms:created xsi:type="dcterms:W3CDTF">2018-01-15T06:52:46Z</dcterms:created>
  <dcterms:modified xsi:type="dcterms:W3CDTF">2020-02-01T10:25:49Z</dcterms:modified>
</cp:coreProperties>
</file>